
<file path=[Content_Types].xml><?xml version="1.0" encoding="utf-8"?>
<Types xmlns="http://schemas.openxmlformats.org/package/2006/content-types">
  <Default Extension="png" ContentType="image/png"/>
  <Default Extension="svg" ContentType="image/svg+xml"/>
  <Default Extension="glb" ContentType="model/gltf.binary"/>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57" r:id="rId3"/>
    <p:sldId id="271" r:id="rId4"/>
    <p:sldId id="258" r:id="rId5"/>
    <p:sldId id="259" r:id="rId6"/>
    <p:sldId id="267" r:id="rId7"/>
    <p:sldId id="268" r:id="rId8"/>
    <p:sldId id="269" r:id="rId9"/>
    <p:sldId id="270" r:id="rId10"/>
    <p:sldId id="260" r:id="rId11"/>
    <p:sldId id="272" r:id="rId12"/>
    <p:sldId id="273" r:id="rId13"/>
    <p:sldId id="274" r:id="rId14"/>
    <p:sldId id="261" r:id="rId15"/>
    <p:sldId id="280" r:id="rId16"/>
    <p:sldId id="284" r:id="rId17"/>
    <p:sldId id="285" r:id="rId18"/>
    <p:sldId id="262" r:id="rId19"/>
    <p:sldId id="286" r:id="rId20"/>
    <p:sldId id="287" r:id="rId21"/>
    <p:sldId id="288" r:id="rId22"/>
    <p:sldId id="290" r:id="rId23"/>
    <p:sldId id="289" r:id="rId24"/>
    <p:sldId id="263" r:id="rId25"/>
    <p:sldId id="264" r:id="rId26"/>
    <p:sldId id="265" r:id="rId27"/>
    <p:sldId id="266" r:id="rId28"/>
    <p:sldId id="276" r:id="rId29"/>
    <p:sldId id="291" r:id="rId30"/>
    <p:sldId id="292" r:id="rId31"/>
    <p:sldId id="277" r:id="rId32"/>
    <p:sldId id="278" r:id="rId33"/>
    <p:sldId id="29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9275A"/>
    <a:srgbClr val="B2ADA9"/>
    <a:srgbClr val="FF5050"/>
    <a:srgbClr val="FFFF99"/>
    <a:srgbClr val="FFCC66"/>
    <a:srgbClr val="FF6600"/>
    <a:srgbClr val="CC6600"/>
    <a:srgbClr val="EA6157"/>
    <a:srgbClr val="FBCD64"/>
    <a:srgbClr val="7CCA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08" autoAdjust="0"/>
    <p:restoredTop sz="82255" autoAdjust="0"/>
  </p:normalViewPr>
  <p:slideViewPr>
    <p:cSldViewPr snapToGrid="0">
      <p:cViewPr varScale="1">
        <p:scale>
          <a:sx n="67" d="100"/>
          <a:sy n="67" d="100"/>
        </p:scale>
        <p:origin x="691" y="19"/>
      </p:cViewPr>
      <p:guideLst/>
    </p:cSldViewPr>
  </p:slideViewPr>
  <p:outlineViewPr>
    <p:cViewPr>
      <p:scale>
        <a:sx n="33" d="100"/>
        <a:sy n="33" d="100"/>
      </p:scale>
      <p:origin x="0" y="-118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F73001-8339-40DC-AF96-402DD1363F60}" type="datetimeFigureOut">
              <a:rPr lang="en-US" smtClean="0"/>
              <a:t>9/17/2018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105031-5E1A-4828-BFC3-ED350EF78A67}" type="slidenum">
              <a:rPr lang="en-US" smtClean="0"/>
              <a:t>‹#›</a:t>
            </a:fld>
            <a:endParaRPr lang="en-US"/>
          </a:p>
        </p:txBody>
      </p:sp>
    </p:spTree>
    <p:extLst>
      <p:ext uri="{BB962C8B-B14F-4D97-AF65-F5344CB8AC3E}">
        <p14:creationId xmlns:p14="http://schemas.microsoft.com/office/powerpoint/2010/main" val="2190681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105031-5E1A-4828-BFC3-ED350EF78A67}" type="slidenum">
              <a:rPr lang="en-US" smtClean="0"/>
              <a:t>1</a:t>
            </a:fld>
            <a:endParaRPr lang="en-US"/>
          </a:p>
        </p:txBody>
      </p:sp>
    </p:spTree>
    <p:extLst>
      <p:ext uri="{BB962C8B-B14F-4D97-AF65-F5344CB8AC3E}">
        <p14:creationId xmlns:p14="http://schemas.microsoft.com/office/powerpoint/2010/main" val="4233470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105031-5E1A-4828-BFC3-ED350EF78A67}" type="slidenum">
              <a:rPr lang="en-US" smtClean="0"/>
              <a:t>4</a:t>
            </a:fld>
            <a:endParaRPr lang="en-US"/>
          </a:p>
        </p:txBody>
      </p:sp>
    </p:spTree>
    <p:extLst>
      <p:ext uri="{BB962C8B-B14F-4D97-AF65-F5344CB8AC3E}">
        <p14:creationId xmlns:p14="http://schemas.microsoft.com/office/powerpoint/2010/main" val="1072296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9A995-B022-45F9-9B74-5C1342ED7778}"/>
              </a:ext>
            </a:extLst>
          </p:cNvPr>
          <p:cNvSpPr>
            <a:spLocks noGrp="1"/>
          </p:cNvSpPr>
          <p:nvPr>
            <p:ph type="ctrTitle"/>
          </p:nvPr>
        </p:nvSpPr>
        <p:spPr>
          <a:xfrm>
            <a:off x="1524000" y="1122363"/>
            <a:ext cx="9144000" cy="2387600"/>
          </a:xfrm>
        </p:spPr>
        <p:txBody>
          <a:bodyPr anchor="b"/>
          <a:lstStyle>
            <a:lvl1pPr algn="ctr">
              <a:defRPr sz="6000">
                <a:solidFill>
                  <a:schemeClr val="tx1">
                    <a:lumMod val="85000"/>
                    <a:lumOff val="15000"/>
                  </a:schemeClr>
                </a:solidFill>
                <a:latin typeface="Roboto" panose="02000000000000000000" pitchFamily="2" charset="0"/>
                <a:ea typeface="Roboto" panose="02000000000000000000" pitchFamily="2" charset="0"/>
              </a:defRPr>
            </a:lvl1pPr>
          </a:lstStyle>
          <a:p>
            <a:r>
              <a:rPr lang="en-US" dirty="0"/>
              <a:t>Click to edit Master title style</a:t>
            </a:r>
          </a:p>
        </p:txBody>
      </p:sp>
      <p:sp>
        <p:nvSpPr>
          <p:cNvPr id="3" name="Subtitle 2">
            <a:extLst>
              <a:ext uri="{FF2B5EF4-FFF2-40B4-BE49-F238E27FC236}">
                <a16:creationId xmlns:a16="http://schemas.microsoft.com/office/drawing/2014/main" id="{A2EED12D-04E5-49FA-A270-E3344C8CBFDD}"/>
              </a:ext>
            </a:extLst>
          </p:cNvPr>
          <p:cNvSpPr>
            <a:spLocks noGrp="1"/>
          </p:cNvSpPr>
          <p:nvPr>
            <p:ph type="subTitle" idx="1"/>
          </p:nvPr>
        </p:nvSpPr>
        <p:spPr>
          <a:xfrm>
            <a:off x="1524000" y="3602038"/>
            <a:ext cx="9144000" cy="1655762"/>
          </a:xfrm>
        </p:spPr>
        <p:txBody>
          <a:bodyPr/>
          <a:lstStyle>
            <a:lvl1pPr marL="0" indent="0" algn="ctr">
              <a:buNone/>
              <a:defRPr sz="2400">
                <a:solidFill>
                  <a:schemeClr val="tx1">
                    <a:lumMod val="85000"/>
                    <a:lumOff val="15000"/>
                  </a:schemeClr>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122ED5-5F0B-44B0-A6AC-6344BD8B0F2B}"/>
              </a:ext>
            </a:extLst>
          </p:cNvPr>
          <p:cNvSpPr>
            <a:spLocks noGrp="1"/>
          </p:cNvSpPr>
          <p:nvPr>
            <p:ph type="dt" sz="half" idx="10"/>
          </p:nvPr>
        </p:nvSpPr>
        <p:spPr/>
        <p:txBody>
          <a:bodyPr/>
          <a:lstStyle>
            <a:lvl1pPr>
              <a:defRPr>
                <a:solidFill>
                  <a:schemeClr val="tx1">
                    <a:lumMod val="65000"/>
                    <a:lumOff val="35000"/>
                  </a:schemeClr>
                </a:solidFill>
                <a:latin typeface="Roboto" panose="02000000000000000000" pitchFamily="2" charset="0"/>
                <a:ea typeface="Roboto" panose="02000000000000000000" pitchFamily="2" charset="0"/>
              </a:defRPr>
            </a:lvl1pPr>
          </a:lstStyle>
          <a:p>
            <a:fld id="{D2AF617A-ACD7-4F66-8E4F-4A4D7B5F58EE}" type="datetimeFigureOut">
              <a:rPr lang="en-US" smtClean="0"/>
              <a:pPr/>
              <a:t>9/17/2018</a:t>
            </a:fld>
            <a:endParaRPr lang="en-US" dirty="0"/>
          </a:p>
        </p:txBody>
      </p:sp>
      <p:sp>
        <p:nvSpPr>
          <p:cNvPr id="5" name="Footer Placeholder 4">
            <a:extLst>
              <a:ext uri="{FF2B5EF4-FFF2-40B4-BE49-F238E27FC236}">
                <a16:creationId xmlns:a16="http://schemas.microsoft.com/office/drawing/2014/main" id="{58F0201F-D7FB-443B-91EE-9FAC13771A6D}"/>
              </a:ext>
            </a:extLst>
          </p:cNvPr>
          <p:cNvSpPr>
            <a:spLocks noGrp="1"/>
          </p:cNvSpPr>
          <p:nvPr>
            <p:ph type="ftr" sz="quarter" idx="11"/>
          </p:nvPr>
        </p:nvSpPr>
        <p:spPr/>
        <p:txBody>
          <a:bodyPr/>
          <a:lstStyle>
            <a:lvl1pPr>
              <a:defRPr>
                <a:solidFill>
                  <a:schemeClr val="tx1">
                    <a:lumMod val="65000"/>
                    <a:lumOff val="35000"/>
                  </a:schemeClr>
                </a:solidFill>
                <a:latin typeface="Roboto" panose="02000000000000000000" pitchFamily="2" charset="0"/>
                <a:ea typeface="Roboto" panose="02000000000000000000" pitchFamily="2" charset="0"/>
              </a:defRPr>
            </a:lvl1pPr>
          </a:lstStyle>
          <a:p>
            <a:endParaRPr lang="en-US" dirty="0"/>
          </a:p>
        </p:txBody>
      </p:sp>
      <p:sp>
        <p:nvSpPr>
          <p:cNvPr id="6" name="Slide Number Placeholder 5">
            <a:extLst>
              <a:ext uri="{FF2B5EF4-FFF2-40B4-BE49-F238E27FC236}">
                <a16:creationId xmlns:a16="http://schemas.microsoft.com/office/drawing/2014/main" id="{84385AB1-F2EA-4390-BDE2-DDB45D899B7A}"/>
              </a:ext>
            </a:extLst>
          </p:cNvPr>
          <p:cNvSpPr>
            <a:spLocks noGrp="1"/>
          </p:cNvSpPr>
          <p:nvPr>
            <p:ph type="sldNum" sz="quarter" idx="12"/>
          </p:nvPr>
        </p:nvSpPr>
        <p:spPr/>
        <p:txBody>
          <a:bodyPr/>
          <a:lstStyle>
            <a:lvl1pPr>
              <a:defRPr>
                <a:solidFill>
                  <a:schemeClr val="tx1">
                    <a:lumMod val="65000"/>
                    <a:lumOff val="35000"/>
                  </a:schemeClr>
                </a:solidFill>
                <a:latin typeface="Roboto" panose="02000000000000000000" pitchFamily="2" charset="0"/>
                <a:ea typeface="Roboto" panose="02000000000000000000" pitchFamily="2" charset="0"/>
              </a:defRPr>
            </a:lvl1pPr>
          </a:lstStyle>
          <a:p>
            <a:fld id="{6155D736-85B7-4E51-BFB4-5E585193A817}" type="slidenum">
              <a:rPr lang="en-US" smtClean="0"/>
              <a:pPr/>
              <a:t>‹#›</a:t>
            </a:fld>
            <a:endParaRPr lang="en-US" dirty="0"/>
          </a:p>
        </p:txBody>
      </p:sp>
    </p:spTree>
    <p:extLst>
      <p:ext uri="{BB962C8B-B14F-4D97-AF65-F5344CB8AC3E}">
        <p14:creationId xmlns:p14="http://schemas.microsoft.com/office/powerpoint/2010/main" val="3873962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8C99D-2EE6-4719-9DE4-34F6BC47EEA8}"/>
              </a:ext>
            </a:extLst>
          </p:cNvPr>
          <p:cNvSpPr>
            <a:spLocks noGrp="1"/>
          </p:cNvSpPr>
          <p:nvPr>
            <p:ph type="title"/>
          </p:nvPr>
        </p:nvSpPr>
        <p:spPr/>
        <p:txBody>
          <a:bodyPr/>
          <a:lstStyle>
            <a:lvl1pPr>
              <a:defRPr>
                <a:solidFill>
                  <a:schemeClr val="tx1">
                    <a:lumMod val="85000"/>
                    <a:lumOff val="1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id="{50564258-BFC2-4B99-A2C4-2874F5573FA6}"/>
              </a:ext>
            </a:extLst>
          </p:cNvPr>
          <p:cNvSpPr>
            <a:spLocks noGrp="1"/>
          </p:cNvSpPr>
          <p:nvPr>
            <p:ph type="body" orient="vert" idx="1"/>
          </p:nvPr>
        </p:nvSpPr>
        <p:spPr/>
        <p:txBody>
          <a:bodyPr vert="eaVert"/>
          <a:lstStyle>
            <a:lvl1pPr>
              <a:defRPr>
                <a:solidFill>
                  <a:schemeClr val="tx1">
                    <a:lumMod val="85000"/>
                    <a:lumOff val="15000"/>
                  </a:schemeClr>
                </a:solidFill>
                <a:latin typeface="Roboto" panose="02000000000000000000" pitchFamily="2" charset="0"/>
                <a:ea typeface="Roboto" panose="02000000000000000000" pitchFamily="2" charset="0"/>
              </a:defRPr>
            </a:lvl1pPr>
            <a:lvl2pPr>
              <a:defRPr>
                <a:solidFill>
                  <a:schemeClr val="tx1">
                    <a:lumMod val="85000"/>
                    <a:lumOff val="15000"/>
                  </a:schemeClr>
                </a:solidFill>
                <a:latin typeface="Roboto" panose="02000000000000000000" pitchFamily="2" charset="0"/>
                <a:ea typeface="Roboto" panose="02000000000000000000" pitchFamily="2" charset="0"/>
              </a:defRPr>
            </a:lvl2pPr>
            <a:lvl3pPr>
              <a:defRPr>
                <a:solidFill>
                  <a:schemeClr val="tx1">
                    <a:lumMod val="85000"/>
                    <a:lumOff val="15000"/>
                  </a:schemeClr>
                </a:solidFill>
                <a:latin typeface="Roboto" panose="02000000000000000000" pitchFamily="2" charset="0"/>
                <a:ea typeface="Roboto" panose="02000000000000000000" pitchFamily="2" charset="0"/>
              </a:defRPr>
            </a:lvl3pPr>
            <a:lvl4pPr>
              <a:defRPr>
                <a:solidFill>
                  <a:schemeClr val="tx1">
                    <a:lumMod val="85000"/>
                    <a:lumOff val="15000"/>
                  </a:schemeClr>
                </a:solidFill>
                <a:latin typeface="Roboto" panose="02000000000000000000" pitchFamily="2" charset="0"/>
                <a:ea typeface="Roboto" panose="02000000000000000000" pitchFamily="2" charset="0"/>
              </a:defRPr>
            </a:lvl4pPr>
            <a:lvl5pPr>
              <a:defRPr>
                <a:solidFill>
                  <a:schemeClr val="tx1">
                    <a:lumMod val="85000"/>
                    <a:lumOff val="15000"/>
                  </a:schemeClr>
                </a:solidFill>
                <a:latin typeface="Roboto" panose="02000000000000000000" pitchFamily="2" charset="0"/>
                <a:ea typeface="Roboto" panose="020000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FC42EA-7E77-4E01-8E50-978149E1DDFD}"/>
              </a:ext>
            </a:extLst>
          </p:cNvPr>
          <p:cNvSpPr>
            <a:spLocks noGrp="1"/>
          </p:cNvSpPr>
          <p:nvPr>
            <p:ph type="dt" sz="half" idx="10"/>
          </p:nvPr>
        </p:nvSpPr>
        <p:spPr/>
        <p:txBody>
          <a:bodyPr/>
          <a:lstStyle>
            <a:lvl1pPr>
              <a:defRPr>
                <a:solidFill>
                  <a:schemeClr val="tx1">
                    <a:lumMod val="85000"/>
                    <a:lumOff val="15000"/>
                  </a:schemeClr>
                </a:solidFill>
                <a:latin typeface="Roboto" panose="02000000000000000000" pitchFamily="2" charset="0"/>
                <a:ea typeface="Roboto" panose="02000000000000000000" pitchFamily="2" charset="0"/>
              </a:defRPr>
            </a:lvl1pPr>
          </a:lstStyle>
          <a:p>
            <a:fld id="{D2AF617A-ACD7-4F66-8E4F-4A4D7B5F58EE}" type="datetimeFigureOut">
              <a:rPr lang="en-US" smtClean="0"/>
              <a:pPr/>
              <a:t>9/17/2018</a:t>
            </a:fld>
            <a:endParaRPr lang="en-US" dirty="0"/>
          </a:p>
        </p:txBody>
      </p:sp>
      <p:sp>
        <p:nvSpPr>
          <p:cNvPr id="5" name="Footer Placeholder 4">
            <a:extLst>
              <a:ext uri="{FF2B5EF4-FFF2-40B4-BE49-F238E27FC236}">
                <a16:creationId xmlns:a16="http://schemas.microsoft.com/office/drawing/2014/main" id="{4134E014-AC51-4ED1-BAFA-23C5ECFEB375}"/>
              </a:ext>
            </a:extLst>
          </p:cNvPr>
          <p:cNvSpPr>
            <a:spLocks noGrp="1"/>
          </p:cNvSpPr>
          <p:nvPr>
            <p:ph type="ftr" sz="quarter" idx="11"/>
          </p:nvPr>
        </p:nvSpPr>
        <p:spPr/>
        <p:txBody>
          <a:bodyPr/>
          <a:lstStyle>
            <a:lvl1pPr>
              <a:defRPr>
                <a:solidFill>
                  <a:schemeClr val="tx1">
                    <a:lumMod val="85000"/>
                    <a:lumOff val="15000"/>
                  </a:schemeClr>
                </a:solidFill>
                <a:latin typeface="Roboto" panose="02000000000000000000" pitchFamily="2" charset="0"/>
                <a:ea typeface="Roboto" panose="02000000000000000000" pitchFamily="2" charset="0"/>
              </a:defRPr>
            </a:lvl1pPr>
          </a:lstStyle>
          <a:p>
            <a:endParaRPr lang="en-US" dirty="0"/>
          </a:p>
        </p:txBody>
      </p:sp>
      <p:sp>
        <p:nvSpPr>
          <p:cNvPr id="6" name="Slide Number Placeholder 5">
            <a:extLst>
              <a:ext uri="{FF2B5EF4-FFF2-40B4-BE49-F238E27FC236}">
                <a16:creationId xmlns:a16="http://schemas.microsoft.com/office/drawing/2014/main" id="{AC191C04-BEFB-4B40-A4B5-E5806C1C7C86}"/>
              </a:ext>
            </a:extLst>
          </p:cNvPr>
          <p:cNvSpPr>
            <a:spLocks noGrp="1"/>
          </p:cNvSpPr>
          <p:nvPr>
            <p:ph type="sldNum" sz="quarter" idx="12"/>
          </p:nvPr>
        </p:nvSpPr>
        <p:spPr/>
        <p:txBody>
          <a:bodyPr/>
          <a:lstStyle>
            <a:lvl1pPr>
              <a:defRPr>
                <a:solidFill>
                  <a:schemeClr val="tx1">
                    <a:lumMod val="85000"/>
                    <a:lumOff val="15000"/>
                  </a:schemeClr>
                </a:solidFill>
                <a:latin typeface="Roboto" panose="02000000000000000000" pitchFamily="2" charset="0"/>
                <a:ea typeface="Roboto" panose="02000000000000000000" pitchFamily="2" charset="0"/>
              </a:defRPr>
            </a:lvl1pPr>
          </a:lstStyle>
          <a:p>
            <a:fld id="{6155D736-85B7-4E51-BFB4-5E585193A817}" type="slidenum">
              <a:rPr lang="en-US" smtClean="0"/>
              <a:pPr/>
              <a:t>‹#›</a:t>
            </a:fld>
            <a:endParaRPr lang="en-US" dirty="0"/>
          </a:p>
        </p:txBody>
      </p:sp>
    </p:spTree>
    <p:extLst>
      <p:ext uri="{BB962C8B-B14F-4D97-AF65-F5344CB8AC3E}">
        <p14:creationId xmlns:p14="http://schemas.microsoft.com/office/powerpoint/2010/main" val="4046734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5B2E7F-2061-4F5D-858B-0BCDB803B563}"/>
              </a:ext>
            </a:extLst>
          </p:cNvPr>
          <p:cNvSpPr>
            <a:spLocks noGrp="1"/>
          </p:cNvSpPr>
          <p:nvPr>
            <p:ph type="title" orient="vert"/>
          </p:nvPr>
        </p:nvSpPr>
        <p:spPr>
          <a:xfrm>
            <a:off x="8724900" y="365125"/>
            <a:ext cx="2628900" cy="5811838"/>
          </a:xfrm>
        </p:spPr>
        <p:txBody>
          <a:bodyPr vert="eaVert"/>
          <a:lstStyle>
            <a:lvl1pPr>
              <a:defRPr>
                <a:solidFill>
                  <a:schemeClr val="tx1">
                    <a:lumMod val="85000"/>
                    <a:lumOff val="1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id="{151B4B8E-8FE4-4CD9-BFFD-ADBD9A5DB1BD}"/>
              </a:ext>
            </a:extLst>
          </p:cNvPr>
          <p:cNvSpPr>
            <a:spLocks noGrp="1"/>
          </p:cNvSpPr>
          <p:nvPr>
            <p:ph type="body" orient="vert" idx="1"/>
          </p:nvPr>
        </p:nvSpPr>
        <p:spPr>
          <a:xfrm>
            <a:off x="838200" y="365125"/>
            <a:ext cx="7734300" cy="5811838"/>
          </a:xfrm>
        </p:spPr>
        <p:txBody>
          <a:bodyPr vert="eaVert"/>
          <a:lstStyle>
            <a:lvl1pPr>
              <a:defRPr>
                <a:solidFill>
                  <a:schemeClr val="tx1">
                    <a:lumMod val="85000"/>
                    <a:lumOff val="15000"/>
                  </a:schemeClr>
                </a:solidFill>
                <a:latin typeface="Roboto" panose="02000000000000000000" pitchFamily="2" charset="0"/>
                <a:ea typeface="Roboto" panose="02000000000000000000" pitchFamily="2" charset="0"/>
              </a:defRPr>
            </a:lvl1pPr>
            <a:lvl2pPr>
              <a:defRPr>
                <a:solidFill>
                  <a:schemeClr val="tx1">
                    <a:lumMod val="85000"/>
                    <a:lumOff val="15000"/>
                  </a:schemeClr>
                </a:solidFill>
                <a:latin typeface="Roboto" panose="02000000000000000000" pitchFamily="2" charset="0"/>
                <a:ea typeface="Roboto" panose="02000000000000000000" pitchFamily="2" charset="0"/>
              </a:defRPr>
            </a:lvl2pPr>
            <a:lvl3pPr>
              <a:defRPr>
                <a:solidFill>
                  <a:schemeClr val="tx1">
                    <a:lumMod val="85000"/>
                    <a:lumOff val="15000"/>
                  </a:schemeClr>
                </a:solidFill>
                <a:latin typeface="Roboto" panose="02000000000000000000" pitchFamily="2" charset="0"/>
                <a:ea typeface="Roboto" panose="02000000000000000000" pitchFamily="2" charset="0"/>
              </a:defRPr>
            </a:lvl3pPr>
            <a:lvl4pPr>
              <a:defRPr>
                <a:solidFill>
                  <a:schemeClr val="tx1">
                    <a:lumMod val="85000"/>
                    <a:lumOff val="15000"/>
                  </a:schemeClr>
                </a:solidFill>
                <a:latin typeface="Roboto" panose="02000000000000000000" pitchFamily="2" charset="0"/>
                <a:ea typeface="Roboto" panose="02000000000000000000" pitchFamily="2" charset="0"/>
              </a:defRPr>
            </a:lvl4pPr>
            <a:lvl5pPr>
              <a:defRPr>
                <a:solidFill>
                  <a:schemeClr val="tx1">
                    <a:lumMod val="85000"/>
                    <a:lumOff val="15000"/>
                  </a:schemeClr>
                </a:solidFill>
                <a:latin typeface="Roboto" panose="02000000000000000000" pitchFamily="2" charset="0"/>
                <a:ea typeface="Roboto" panose="020000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CC0370-F4D5-455D-BE0B-07B60BD82B0A}"/>
              </a:ext>
            </a:extLst>
          </p:cNvPr>
          <p:cNvSpPr>
            <a:spLocks noGrp="1"/>
          </p:cNvSpPr>
          <p:nvPr>
            <p:ph type="dt" sz="half" idx="10"/>
          </p:nvPr>
        </p:nvSpPr>
        <p:spPr/>
        <p:txBody>
          <a:bodyPr/>
          <a:lstStyle>
            <a:lvl1pPr>
              <a:defRPr sz="900" i="0">
                <a:solidFill>
                  <a:schemeClr val="tx1">
                    <a:lumMod val="85000"/>
                    <a:lumOff val="15000"/>
                  </a:schemeClr>
                </a:solidFill>
                <a:latin typeface="Roboto" panose="02000000000000000000" pitchFamily="2" charset="0"/>
                <a:ea typeface="Roboto" panose="02000000000000000000" pitchFamily="2" charset="0"/>
              </a:defRPr>
            </a:lvl1pPr>
          </a:lstStyle>
          <a:p>
            <a:fld id="{D2AF617A-ACD7-4F66-8E4F-4A4D7B5F58EE}" type="datetimeFigureOut">
              <a:rPr lang="en-US" smtClean="0"/>
              <a:pPr/>
              <a:t>9/17/2018</a:t>
            </a:fld>
            <a:endParaRPr lang="en-US" dirty="0"/>
          </a:p>
        </p:txBody>
      </p:sp>
      <p:sp>
        <p:nvSpPr>
          <p:cNvPr id="5" name="Footer Placeholder 4">
            <a:extLst>
              <a:ext uri="{FF2B5EF4-FFF2-40B4-BE49-F238E27FC236}">
                <a16:creationId xmlns:a16="http://schemas.microsoft.com/office/drawing/2014/main" id="{75F12709-8D7C-4408-B760-FB71EA179736}"/>
              </a:ext>
            </a:extLst>
          </p:cNvPr>
          <p:cNvSpPr>
            <a:spLocks noGrp="1"/>
          </p:cNvSpPr>
          <p:nvPr>
            <p:ph type="ftr" sz="quarter" idx="11"/>
          </p:nvPr>
        </p:nvSpPr>
        <p:spPr/>
        <p:txBody>
          <a:bodyPr/>
          <a:lstStyle>
            <a:lvl1pPr>
              <a:defRPr sz="900" i="0">
                <a:solidFill>
                  <a:schemeClr val="tx1">
                    <a:lumMod val="85000"/>
                    <a:lumOff val="15000"/>
                  </a:schemeClr>
                </a:solidFill>
                <a:latin typeface="Roboto" panose="02000000000000000000" pitchFamily="2" charset="0"/>
                <a:ea typeface="Roboto" panose="02000000000000000000" pitchFamily="2" charset="0"/>
              </a:defRPr>
            </a:lvl1pPr>
          </a:lstStyle>
          <a:p>
            <a:endParaRPr lang="en-US" dirty="0"/>
          </a:p>
        </p:txBody>
      </p:sp>
      <p:sp>
        <p:nvSpPr>
          <p:cNvPr id="6" name="Slide Number Placeholder 5">
            <a:extLst>
              <a:ext uri="{FF2B5EF4-FFF2-40B4-BE49-F238E27FC236}">
                <a16:creationId xmlns:a16="http://schemas.microsoft.com/office/drawing/2014/main" id="{7A31152B-3661-48CC-9BF7-938AC9EF72E4}"/>
              </a:ext>
            </a:extLst>
          </p:cNvPr>
          <p:cNvSpPr>
            <a:spLocks noGrp="1"/>
          </p:cNvSpPr>
          <p:nvPr>
            <p:ph type="sldNum" sz="quarter" idx="12"/>
          </p:nvPr>
        </p:nvSpPr>
        <p:spPr/>
        <p:txBody>
          <a:bodyPr/>
          <a:lstStyle>
            <a:lvl1pPr>
              <a:defRPr sz="900" i="0">
                <a:solidFill>
                  <a:schemeClr val="tx1">
                    <a:lumMod val="85000"/>
                    <a:lumOff val="15000"/>
                  </a:schemeClr>
                </a:solidFill>
                <a:latin typeface="Roboto" panose="02000000000000000000" pitchFamily="2" charset="0"/>
                <a:ea typeface="Roboto" panose="02000000000000000000" pitchFamily="2" charset="0"/>
              </a:defRPr>
            </a:lvl1pPr>
          </a:lstStyle>
          <a:p>
            <a:fld id="{6155D736-85B7-4E51-BFB4-5E585193A817}" type="slidenum">
              <a:rPr lang="en-US" smtClean="0"/>
              <a:pPr/>
              <a:t>‹#›</a:t>
            </a:fld>
            <a:endParaRPr lang="en-US" dirty="0"/>
          </a:p>
        </p:txBody>
      </p:sp>
    </p:spTree>
    <p:extLst>
      <p:ext uri="{BB962C8B-B14F-4D97-AF65-F5344CB8AC3E}">
        <p14:creationId xmlns:p14="http://schemas.microsoft.com/office/powerpoint/2010/main" val="2201002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ACFDC-065A-4160-9C33-FC34C9628178}"/>
              </a:ext>
            </a:extLst>
          </p:cNvPr>
          <p:cNvSpPr>
            <a:spLocks noGrp="1"/>
          </p:cNvSpPr>
          <p:nvPr>
            <p:ph type="title"/>
          </p:nvPr>
        </p:nvSpPr>
        <p:spPr/>
        <p:txBody>
          <a:bodyPr/>
          <a:lstStyle>
            <a:lvl1pPr>
              <a:defRPr>
                <a:solidFill>
                  <a:schemeClr val="tx1">
                    <a:lumMod val="85000"/>
                    <a:lumOff val="1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DCE788C-9BE2-462E-9F33-525AE4B53FD8}"/>
              </a:ext>
            </a:extLst>
          </p:cNvPr>
          <p:cNvSpPr>
            <a:spLocks noGrp="1"/>
          </p:cNvSpPr>
          <p:nvPr>
            <p:ph idx="1"/>
          </p:nvPr>
        </p:nvSpPr>
        <p:spPr/>
        <p:txBody>
          <a:bodyPr/>
          <a:lstStyle>
            <a:lvl1pPr>
              <a:defRPr>
                <a:solidFill>
                  <a:schemeClr val="tx1">
                    <a:lumMod val="85000"/>
                    <a:lumOff val="15000"/>
                  </a:schemeClr>
                </a:solidFill>
                <a:latin typeface="Roboto" panose="02000000000000000000" pitchFamily="2" charset="0"/>
                <a:ea typeface="Roboto" panose="02000000000000000000" pitchFamily="2" charset="0"/>
              </a:defRPr>
            </a:lvl1pPr>
            <a:lvl2pPr>
              <a:defRPr>
                <a:solidFill>
                  <a:schemeClr val="tx1">
                    <a:lumMod val="85000"/>
                    <a:lumOff val="15000"/>
                  </a:schemeClr>
                </a:solidFill>
                <a:latin typeface="Roboto" panose="02000000000000000000" pitchFamily="2" charset="0"/>
                <a:ea typeface="Roboto" panose="02000000000000000000" pitchFamily="2" charset="0"/>
              </a:defRPr>
            </a:lvl2pPr>
            <a:lvl3pPr>
              <a:defRPr>
                <a:solidFill>
                  <a:schemeClr val="tx1">
                    <a:lumMod val="85000"/>
                    <a:lumOff val="15000"/>
                  </a:schemeClr>
                </a:solidFill>
                <a:latin typeface="Roboto" panose="02000000000000000000" pitchFamily="2" charset="0"/>
                <a:ea typeface="Roboto" panose="02000000000000000000" pitchFamily="2" charset="0"/>
              </a:defRPr>
            </a:lvl3pPr>
            <a:lvl4pPr>
              <a:defRPr>
                <a:solidFill>
                  <a:schemeClr val="tx1">
                    <a:lumMod val="85000"/>
                    <a:lumOff val="15000"/>
                  </a:schemeClr>
                </a:solidFill>
                <a:latin typeface="Roboto" panose="02000000000000000000" pitchFamily="2" charset="0"/>
                <a:ea typeface="Roboto" panose="02000000000000000000" pitchFamily="2" charset="0"/>
              </a:defRPr>
            </a:lvl4pPr>
            <a:lvl5pPr>
              <a:defRPr>
                <a:solidFill>
                  <a:schemeClr val="tx1">
                    <a:lumMod val="85000"/>
                    <a:lumOff val="15000"/>
                  </a:schemeClr>
                </a:solidFill>
                <a:latin typeface="Roboto" panose="02000000000000000000" pitchFamily="2" charset="0"/>
                <a:ea typeface="Roboto" panose="020000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EC48A4-A1FE-4923-979D-9D754ECD15C8}"/>
              </a:ext>
            </a:extLst>
          </p:cNvPr>
          <p:cNvSpPr>
            <a:spLocks noGrp="1"/>
          </p:cNvSpPr>
          <p:nvPr>
            <p:ph type="dt" sz="half" idx="10"/>
          </p:nvPr>
        </p:nvSpPr>
        <p:spPr/>
        <p:txBody>
          <a:bodyPr/>
          <a:lstStyle>
            <a:lvl1pPr>
              <a:defRPr>
                <a:solidFill>
                  <a:schemeClr val="tx1">
                    <a:lumMod val="85000"/>
                    <a:lumOff val="15000"/>
                  </a:schemeClr>
                </a:solidFill>
                <a:latin typeface="Roboto" panose="02000000000000000000" pitchFamily="2" charset="0"/>
                <a:ea typeface="Roboto" panose="02000000000000000000" pitchFamily="2" charset="0"/>
              </a:defRPr>
            </a:lvl1pPr>
          </a:lstStyle>
          <a:p>
            <a:fld id="{D2AF617A-ACD7-4F66-8E4F-4A4D7B5F58EE}" type="datetimeFigureOut">
              <a:rPr lang="en-US" smtClean="0"/>
              <a:pPr/>
              <a:t>9/17/2018</a:t>
            </a:fld>
            <a:endParaRPr lang="en-US" dirty="0"/>
          </a:p>
        </p:txBody>
      </p:sp>
      <p:sp>
        <p:nvSpPr>
          <p:cNvPr id="5" name="Footer Placeholder 4">
            <a:extLst>
              <a:ext uri="{FF2B5EF4-FFF2-40B4-BE49-F238E27FC236}">
                <a16:creationId xmlns:a16="http://schemas.microsoft.com/office/drawing/2014/main" id="{A30BF748-8F21-4733-B9D6-59A3EBBADDAE}"/>
              </a:ext>
            </a:extLst>
          </p:cNvPr>
          <p:cNvSpPr>
            <a:spLocks noGrp="1"/>
          </p:cNvSpPr>
          <p:nvPr>
            <p:ph type="ftr" sz="quarter" idx="11"/>
          </p:nvPr>
        </p:nvSpPr>
        <p:spPr/>
        <p:txBody>
          <a:bodyPr/>
          <a:lstStyle>
            <a:lvl1pPr>
              <a:defRPr>
                <a:solidFill>
                  <a:schemeClr val="tx1">
                    <a:lumMod val="85000"/>
                    <a:lumOff val="15000"/>
                  </a:schemeClr>
                </a:solidFill>
                <a:latin typeface="Roboto" panose="02000000000000000000" pitchFamily="2" charset="0"/>
                <a:ea typeface="Roboto" panose="02000000000000000000" pitchFamily="2" charset="0"/>
              </a:defRPr>
            </a:lvl1pPr>
          </a:lstStyle>
          <a:p>
            <a:endParaRPr lang="en-US" dirty="0"/>
          </a:p>
        </p:txBody>
      </p:sp>
      <p:sp>
        <p:nvSpPr>
          <p:cNvPr id="6" name="Slide Number Placeholder 5">
            <a:extLst>
              <a:ext uri="{FF2B5EF4-FFF2-40B4-BE49-F238E27FC236}">
                <a16:creationId xmlns:a16="http://schemas.microsoft.com/office/drawing/2014/main" id="{2A72A767-2B1C-491A-9A88-1254C62F1517}"/>
              </a:ext>
            </a:extLst>
          </p:cNvPr>
          <p:cNvSpPr>
            <a:spLocks noGrp="1"/>
          </p:cNvSpPr>
          <p:nvPr>
            <p:ph type="sldNum" sz="quarter" idx="12"/>
          </p:nvPr>
        </p:nvSpPr>
        <p:spPr/>
        <p:txBody>
          <a:bodyPr/>
          <a:lstStyle>
            <a:lvl1pPr>
              <a:defRPr>
                <a:solidFill>
                  <a:schemeClr val="tx1">
                    <a:lumMod val="85000"/>
                    <a:lumOff val="15000"/>
                  </a:schemeClr>
                </a:solidFill>
                <a:latin typeface="Roboto" panose="02000000000000000000" pitchFamily="2" charset="0"/>
                <a:ea typeface="Roboto" panose="02000000000000000000" pitchFamily="2" charset="0"/>
              </a:defRPr>
            </a:lvl1pPr>
          </a:lstStyle>
          <a:p>
            <a:fld id="{6155D736-85B7-4E51-BFB4-5E585193A817}" type="slidenum">
              <a:rPr lang="en-US" smtClean="0"/>
              <a:pPr/>
              <a:t>‹#›</a:t>
            </a:fld>
            <a:endParaRPr lang="en-US" dirty="0"/>
          </a:p>
        </p:txBody>
      </p:sp>
    </p:spTree>
    <p:extLst>
      <p:ext uri="{BB962C8B-B14F-4D97-AF65-F5344CB8AC3E}">
        <p14:creationId xmlns:p14="http://schemas.microsoft.com/office/powerpoint/2010/main" val="458754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639DE-846C-4FCC-8FE7-301B7CA8FF86}"/>
              </a:ext>
            </a:extLst>
          </p:cNvPr>
          <p:cNvSpPr>
            <a:spLocks noGrp="1"/>
          </p:cNvSpPr>
          <p:nvPr>
            <p:ph type="title"/>
          </p:nvPr>
        </p:nvSpPr>
        <p:spPr>
          <a:xfrm>
            <a:off x="831850" y="1709738"/>
            <a:ext cx="10515600" cy="2852737"/>
          </a:xfrm>
        </p:spPr>
        <p:txBody>
          <a:bodyPr anchor="b"/>
          <a:lstStyle>
            <a:lvl1pPr>
              <a:defRPr sz="6000">
                <a:solidFill>
                  <a:schemeClr val="tx1">
                    <a:lumMod val="85000"/>
                    <a:lumOff val="1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DE9236B7-F443-4038-BEAF-CD053DA698CD}"/>
              </a:ext>
            </a:extLst>
          </p:cNvPr>
          <p:cNvSpPr>
            <a:spLocks noGrp="1"/>
          </p:cNvSpPr>
          <p:nvPr>
            <p:ph type="body" idx="1"/>
          </p:nvPr>
        </p:nvSpPr>
        <p:spPr>
          <a:xfrm>
            <a:off x="831850" y="4589463"/>
            <a:ext cx="10515600" cy="1500187"/>
          </a:xfrm>
        </p:spPr>
        <p:txBody>
          <a:bodyPr/>
          <a:lstStyle>
            <a:lvl1pPr marL="0" indent="0">
              <a:buNone/>
              <a:defRPr sz="2400">
                <a:solidFill>
                  <a:schemeClr val="tx1">
                    <a:lumMod val="85000"/>
                    <a:lumOff val="1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C87CC05-34E1-4B5E-9304-B7F07BC433BF}"/>
              </a:ext>
            </a:extLst>
          </p:cNvPr>
          <p:cNvSpPr>
            <a:spLocks noGrp="1"/>
          </p:cNvSpPr>
          <p:nvPr>
            <p:ph type="dt" sz="half" idx="10"/>
          </p:nvPr>
        </p:nvSpPr>
        <p:spPr/>
        <p:txBody>
          <a:bodyPr/>
          <a:lstStyle>
            <a:lvl1pPr>
              <a:defRPr>
                <a:solidFill>
                  <a:schemeClr val="tx1">
                    <a:lumMod val="85000"/>
                    <a:lumOff val="15000"/>
                  </a:schemeClr>
                </a:solidFill>
                <a:latin typeface="Roboto" panose="02000000000000000000" pitchFamily="2" charset="0"/>
                <a:ea typeface="Roboto" panose="02000000000000000000" pitchFamily="2" charset="0"/>
              </a:defRPr>
            </a:lvl1pPr>
          </a:lstStyle>
          <a:p>
            <a:fld id="{D2AF617A-ACD7-4F66-8E4F-4A4D7B5F58EE}" type="datetimeFigureOut">
              <a:rPr lang="en-US" smtClean="0"/>
              <a:pPr/>
              <a:t>9/17/2018</a:t>
            </a:fld>
            <a:endParaRPr lang="en-US" dirty="0"/>
          </a:p>
        </p:txBody>
      </p:sp>
      <p:sp>
        <p:nvSpPr>
          <p:cNvPr id="5" name="Footer Placeholder 4">
            <a:extLst>
              <a:ext uri="{FF2B5EF4-FFF2-40B4-BE49-F238E27FC236}">
                <a16:creationId xmlns:a16="http://schemas.microsoft.com/office/drawing/2014/main" id="{9DFEEB2E-37A6-4254-8914-D6E4D7E9BE27}"/>
              </a:ext>
            </a:extLst>
          </p:cNvPr>
          <p:cNvSpPr>
            <a:spLocks noGrp="1"/>
          </p:cNvSpPr>
          <p:nvPr>
            <p:ph type="ftr" sz="quarter" idx="11"/>
          </p:nvPr>
        </p:nvSpPr>
        <p:spPr/>
        <p:txBody>
          <a:bodyPr/>
          <a:lstStyle>
            <a:lvl1pPr>
              <a:defRPr>
                <a:solidFill>
                  <a:schemeClr val="tx1">
                    <a:lumMod val="85000"/>
                    <a:lumOff val="15000"/>
                  </a:schemeClr>
                </a:solidFill>
                <a:latin typeface="Roboto" panose="02000000000000000000" pitchFamily="2" charset="0"/>
                <a:ea typeface="Roboto" panose="02000000000000000000" pitchFamily="2" charset="0"/>
              </a:defRPr>
            </a:lvl1pPr>
          </a:lstStyle>
          <a:p>
            <a:endParaRPr lang="en-US" dirty="0"/>
          </a:p>
        </p:txBody>
      </p:sp>
      <p:sp>
        <p:nvSpPr>
          <p:cNvPr id="6" name="Slide Number Placeholder 5">
            <a:extLst>
              <a:ext uri="{FF2B5EF4-FFF2-40B4-BE49-F238E27FC236}">
                <a16:creationId xmlns:a16="http://schemas.microsoft.com/office/drawing/2014/main" id="{D44E1021-6EE8-437B-9426-4582B3F025BD}"/>
              </a:ext>
            </a:extLst>
          </p:cNvPr>
          <p:cNvSpPr>
            <a:spLocks noGrp="1"/>
          </p:cNvSpPr>
          <p:nvPr>
            <p:ph type="sldNum" sz="quarter" idx="12"/>
          </p:nvPr>
        </p:nvSpPr>
        <p:spPr/>
        <p:txBody>
          <a:bodyPr/>
          <a:lstStyle>
            <a:lvl1pPr>
              <a:defRPr>
                <a:solidFill>
                  <a:schemeClr val="tx1">
                    <a:lumMod val="85000"/>
                    <a:lumOff val="15000"/>
                  </a:schemeClr>
                </a:solidFill>
                <a:latin typeface="Roboto" panose="02000000000000000000" pitchFamily="2" charset="0"/>
                <a:ea typeface="Roboto" panose="02000000000000000000" pitchFamily="2" charset="0"/>
              </a:defRPr>
            </a:lvl1pPr>
          </a:lstStyle>
          <a:p>
            <a:fld id="{6155D736-85B7-4E51-BFB4-5E585193A817}" type="slidenum">
              <a:rPr lang="en-US" smtClean="0"/>
              <a:pPr/>
              <a:t>‹#›</a:t>
            </a:fld>
            <a:endParaRPr lang="en-US" dirty="0"/>
          </a:p>
        </p:txBody>
      </p:sp>
    </p:spTree>
    <p:extLst>
      <p:ext uri="{BB962C8B-B14F-4D97-AF65-F5344CB8AC3E}">
        <p14:creationId xmlns:p14="http://schemas.microsoft.com/office/powerpoint/2010/main" val="213552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CCD89-EA20-4186-BFC6-0600655C35A1}"/>
              </a:ext>
            </a:extLst>
          </p:cNvPr>
          <p:cNvSpPr>
            <a:spLocks noGrp="1"/>
          </p:cNvSpPr>
          <p:nvPr>
            <p:ph type="title"/>
          </p:nvPr>
        </p:nvSpPr>
        <p:spPr/>
        <p:txBody>
          <a:bodyPr/>
          <a:lstStyle>
            <a:lvl1pPr>
              <a:defRPr>
                <a:solidFill>
                  <a:schemeClr val="tx1">
                    <a:lumMod val="85000"/>
                    <a:lumOff val="1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A35D4700-D3D9-46F4-BC10-FA3261747641}"/>
              </a:ext>
            </a:extLst>
          </p:cNvPr>
          <p:cNvSpPr>
            <a:spLocks noGrp="1"/>
          </p:cNvSpPr>
          <p:nvPr>
            <p:ph sz="half" idx="1"/>
          </p:nvPr>
        </p:nvSpPr>
        <p:spPr>
          <a:xfrm>
            <a:off x="838200" y="1825625"/>
            <a:ext cx="5181600" cy="4351338"/>
          </a:xfrm>
        </p:spPr>
        <p:txBody>
          <a:bodyPr/>
          <a:lstStyle>
            <a:lvl1pPr>
              <a:defRPr>
                <a:solidFill>
                  <a:schemeClr val="tx1">
                    <a:lumMod val="85000"/>
                    <a:lumOff val="15000"/>
                  </a:schemeClr>
                </a:solidFill>
                <a:latin typeface="Roboto" panose="02000000000000000000" pitchFamily="2" charset="0"/>
                <a:ea typeface="Roboto" panose="02000000000000000000" pitchFamily="2" charset="0"/>
              </a:defRPr>
            </a:lvl1pPr>
            <a:lvl2pPr>
              <a:defRPr>
                <a:solidFill>
                  <a:schemeClr val="tx1">
                    <a:lumMod val="85000"/>
                    <a:lumOff val="15000"/>
                  </a:schemeClr>
                </a:solidFill>
                <a:latin typeface="Roboto" panose="02000000000000000000" pitchFamily="2" charset="0"/>
                <a:ea typeface="Roboto" panose="02000000000000000000" pitchFamily="2" charset="0"/>
              </a:defRPr>
            </a:lvl2pPr>
            <a:lvl3pPr>
              <a:defRPr>
                <a:solidFill>
                  <a:schemeClr val="tx1">
                    <a:lumMod val="85000"/>
                    <a:lumOff val="15000"/>
                  </a:schemeClr>
                </a:solidFill>
                <a:latin typeface="Roboto" panose="02000000000000000000" pitchFamily="2" charset="0"/>
                <a:ea typeface="Roboto" panose="02000000000000000000" pitchFamily="2" charset="0"/>
              </a:defRPr>
            </a:lvl3pPr>
            <a:lvl4pPr>
              <a:defRPr>
                <a:solidFill>
                  <a:schemeClr val="tx1">
                    <a:lumMod val="85000"/>
                    <a:lumOff val="15000"/>
                  </a:schemeClr>
                </a:solidFill>
                <a:latin typeface="Roboto" panose="02000000000000000000" pitchFamily="2" charset="0"/>
                <a:ea typeface="Roboto" panose="02000000000000000000" pitchFamily="2" charset="0"/>
              </a:defRPr>
            </a:lvl4pPr>
            <a:lvl5pPr>
              <a:defRPr>
                <a:solidFill>
                  <a:schemeClr val="tx1">
                    <a:lumMod val="85000"/>
                    <a:lumOff val="15000"/>
                  </a:schemeClr>
                </a:solidFill>
                <a:latin typeface="Roboto" panose="02000000000000000000" pitchFamily="2" charset="0"/>
                <a:ea typeface="Roboto" panose="020000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F5BB04-4757-4751-AFE7-5B2A43E51294}"/>
              </a:ext>
            </a:extLst>
          </p:cNvPr>
          <p:cNvSpPr>
            <a:spLocks noGrp="1"/>
          </p:cNvSpPr>
          <p:nvPr>
            <p:ph sz="half" idx="2"/>
          </p:nvPr>
        </p:nvSpPr>
        <p:spPr>
          <a:xfrm>
            <a:off x="6172200" y="1825625"/>
            <a:ext cx="5181600" cy="4351338"/>
          </a:xfrm>
        </p:spPr>
        <p:txBody>
          <a:bodyPr/>
          <a:lstStyle>
            <a:lvl1pPr>
              <a:defRPr>
                <a:solidFill>
                  <a:schemeClr val="tx1">
                    <a:lumMod val="85000"/>
                    <a:lumOff val="15000"/>
                  </a:schemeClr>
                </a:solidFill>
                <a:latin typeface="Roboto" panose="02000000000000000000" pitchFamily="2" charset="0"/>
                <a:ea typeface="Roboto" panose="02000000000000000000" pitchFamily="2" charset="0"/>
              </a:defRPr>
            </a:lvl1pPr>
            <a:lvl2pPr>
              <a:defRPr>
                <a:solidFill>
                  <a:schemeClr val="tx1">
                    <a:lumMod val="85000"/>
                    <a:lumOff val="15000"/>
                  </a:schemeClr>
                </a:solidFill>
                <a:latin typeface="Roboto" panose="02000000000000000000" pitchFamily="2" charset="0"/>
                <a:ea typeface="Roboto" panose="02000000000000000000" pitchFamily="2" charset="0"/>
              </a:defRPr>
            </a:lvl2pPr>
            <a:lvl3pPr>
              <a:defRPr>
                <a:solidFill>
                  <a:schemeClr val="tx1">
                    <a:lumMod val="85000"/>
                    <a:lumOff val="15000"/>
                  </a:schemeClr>
                </a:solidFill>
                <a:latin typeface="Roboto" panose="02000000000000000000" pitchFamily="2" charset="0"/>
                <a:ea typeface="Roboto" panose="02000000000000000000" pitchFamily="2" charset="0"/>
              </a:defRPr>
            </a:lvl3pPr>
            <a:lvl4pPr>
              <a:defRPr>
                <a:solidFill>
                  <a:schemeClr val="tx1">
                    <a:lumMod val="85000"/>
                    <a:lumOff val="15000"/>
                  </a:schemeClr>
                </a:solidFill>
                <a:latin typeface="Roboto" panose="02000000000000000000" pitchFamily="2" charset="0"/>
                <a:ea typeface="Roboto" panose="02000000000000000000" pitchFamily="2" charset="0"/>
              </a:defRPr>
            </a:lvl4pPr>
            <a:lvl5pPr>
              <a:defRPr>
                <a:solidFill>
                  <a:schemeClr val="tx1">
                    <a:lumMod val="85000"/>
                    <a:lumOff val="15000"/>
                  </a:schemeClr>
                </a:solidFill>
                <a:latin typeface="Roboto" panose="02000000000000000000" pitchFamily="2" charset="0"/>
                <a:ea typeface="Roboto" panose="020000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5BB007-8A95-4AF7-9D70-EAB2B7D43FCE}"/>
              </a:ext>
            </a:extLst>
          </p:cNvPr>
          <p:cNvSpPr>
            <a:spLocks noGrp="1"/>
          </p:cNvSpPr>
          <p:nvPr>
            <p:ph type="dt" sz="half" idx="10"/>
          </p:nvPr>
        </p:nvSpPr>
        <p:spPr/>
        <p:txBody>
          <a:bodyPr/>
          <a:lstStyle>
            <a:lvl1pPr>
              <a:defRPr>
                <a:solidFill>
                  <a:schemeClr val="tx1">
                    <a:lumMod val="85000"/>
                    <a:lumOff val="15000"/>
                  </a:schemeClr>
                </a:solidFill>
                <a:latin typeface="Roboto" panose="02000000000000000000" pitchFamily="2" charset="0"/>
                <a:ea typeface="Roboto" panose="02000000000000000000" pitchFamily="2" charset="0"/>
              </a:defRPr>
            </a:lvl1pPr>
          </a:lstStyle>
          <a:p>
            <a:fld id="{D2AF617A-ACD7-4F66-8E4F-4A4D7B5F58EE}" type="datetimeFigureOut">
              <a:rPr lang="en-US" smtClean="0"/>
              <a:pPr/>
              <a:t>9/17/2018</a:t>
            </a:fld>
            <a:endParaRPr lang="en-US" dirty="0"/>
          </a:p>
        </p:txBody>
      </p:sp>
      <p:sp>
        <p:nvSpPr>
          <p:cNvPr id="6" name="Footer Placeholder 5">
            <a:extLst>
              <a:ext uri="{FF2B5EF4-FFF2-40B4-BE49-F238E27FC236}">
                <a16:creationId xmlns:a16="http://schemas.microsoft.com/office/drawing/2014/main" id="{FD0CE99F-E7A3-42F9-8FDF-51FAD649018E}"/>
              </a:ext>
            </a:extLst>
          </p:cNvPr>
          <p:cNvSpPr>
            <a:spLocks noGrp="1"/>
          </p:cNvSpPr>
          <p:nvPr>
            <p:ph type="ftr" sz="quarter" idx="11"/>
          </p:nvPr>
        </p:nvSpPr>
        <p:spPr/>
        <p:txBody>
          <a:bodyPr/>
          <a:lstStyle>
            <a:lvl1pPr>
              <a:defRPr>
                <a:solidFill>
                  <a:schemeClr val="tx1">
                    <a:lumMod val="85000"/>
                    <a:lumOff val="15000"/>
                  </a:schemeClr>
                </a:solidFill>
                <a:latin typeface="Roboto" panose="02000000000000000000" pitchFamily="2" charset="0"/>
                <a:ea typeface="Roboto" panose="02000000000000000000" pitchFamily="2" charset="0"/>
              </a:defRPr>
            </a:lvl1pPr>
          </a:lstStyle>
          <a:p>
            <a:endParaRPr lang="en-US" dirty="0"/>
          </a:p>
        </p:txBody>
      </p:sp>
      <p:sp>
        <p:nvSpPr>
          <p:cNvPr id="7" name="Slide Number Placeholder 6">
            <a:extLst>
              <a:ext uri="{FF2B5EF4-FFF2-40B4-BE49-F238E27FC236}">
                <a16:creationId xmlns:a16="http://schemas.microsoft.com/office/drawing/2014/main" id="{04FDAFD3-342C-4326-B49D-6453211A02E9}"/>
              </a:ext>
            </a:extLst>
          </p:cNvPr>
          <p:cNvSpPr>
            <a:spLocks noGrp="1"/>
          </p:cNvSpPr>
          <p:nvPr>
            <p:ph type="sldNum" sz="quarter" idx="12"/>
          </p:nvPr>
        </p:nvSpPr>
        <p:spPr/>
        <p:txBody>
          <a:bodyPr/>
          <a:lstStyle>
            <a:lvl1pPr>
              <a:defRPr>
                <a:solidFill>
                  <a:schemeClr val="tx1">
                    <a:lumMod val="85000"/>
                    <a:lumOff val="15000"/>
                  </a:schemeClr>
                </a:solidFill>
                <a:latin typeface="Roboto" panose="02000000000000000000" pitchFamily="2" charset="0"/>
                <a:ea typeface="Roboto" panose="02000000000000000000" pitchFamily="2" charset="0"/>
              </a:defRPr>
            </a:lvl1pPr>
          </a:lstStyle>
          <a:p>
            <a:fld id="{6155D736-85B7-4E51-BFB4-5E585193A817}" type="slidenum">
              <a:rPr lang="en-US" smtClean="0"/>
              <a:pPr/>
              <a:t>‹#›</a:t>
            </a:fld>
            <a:endParaRPr lang="en-US" dirty="0"/>
          </a:p>
        </p:txBody>
      </p:sp>
    </p:spTree>
    <p:extLst>
      <p:ext uri="{BB962C8B-B14F-4D97-AF65-F5344CB8AC3E}">
        <p14:creationId xmlns:p14="http://schemas.microsoft.com/office/powerpoint/2010/main" val="3991968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290F0-6789-422A-8E5D-44F969B52348}"/>
              </a:ext>
            </a:extLst>
          </p:cNvPr>
          <p:cNvSpPr>
            <a:spLocks noGrp="1"/>
          </p:cNvSpPr>
          <p:nvPr>
            <p:ph type="title"/>
          </p:nvPr>
        </p:nvSpPr>
        <p:spPr>
          <a:xfrm>
            <a:off x="839788" y="365125"/>
            <a:ext cx="10515600" cy="1325563"/>
          </a:xfrm>
        </p:spPr>
        <p:txBody>
          <a:bodyPr/>
          <a:lstStyle>
            <a:lvl1pPr>
              <a:defRPr>
                <a:solidFill>
                  <a:schemeClr val="tx1">
                    <a:lumMod val="85000"/>
                    <a:lumOff val="1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AE3890DB-FFC2-40DC-A617-41342CC8A4BB}"/>
              </a:ext>
            </a:extLst>
          </p:cNvPr>
          <p:cNvSpPr>
            <a:spLocks noGrp="1"/>
          </p:cNvSpPr>
          <p:nvPr>
            <p:ph type="body" idx="1"/>
          </p:nvPr>
        </p:nvSpPr>
        <p:spPr>
          <a:xfrm>
            <a:off x="839788" y="1681163"/>
            <a:ext cx="5157787" cy="823912"/>
          </a:xfrm>
        </p:spPr>
        <p:txBody>
          <a:bodyPr anchor="b"/>
          <a:lstStyle>
            <a:lvl1pPr marL="0" indent="0">
              <a:buNone/>
              <a:defRPr sz="2400" b="1">
                <a:solidFill>
                  <a:schemeClr val="tx1">
                    <a:lumMod val="85000"/>
                    <a:lumOff val="15000"/>
                  </a:schemeClr>
                </a:solidFill>
                <a:latin typeface="Roboto" panose="02000000000000000000" pitchFamily="2" charset="0"/>
                <a:ea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E7FA3B2-41EB-4686-A8BC-A47D68C2D77F}"/>
              </a:ext>
            </a:extLst>
          </p:cNvPr>
          <p:cNvSpPr>
            <a:spLocks noGrp="1"/>
          </p:cNvSpPr>
          <p:nvPr>
            <p:ph sz="half" idx="2"/>
          </p:nvPr>
        </p:nvSpPr>
        <p:spPr>
          <a:xfrm>
            <a:off x="839788" y="2505075"/>
            <a:ext cx="5157787" cy="3684588"/>
          </a:xfrm>
        </p:spPr>
        <p:txBody>
          <a:bodyPr/>
          <a:lstStyle>
            <a:lvl1pPr>
              <a:defRPr>
                <a:solidFill>
                  <a:schemeClr val="tx1">
                    <a:lumMod val="85000"/>
                    <a:lumOff val="15000"/>
                  </a:schemeClr>
                </a:solidFill>
                <a:latin typeface="Roboto" panose="02000000000000000000" pitchFamily="2" charset="0"/>
                <a:ea typeface="Roboto" panose="02000000000000000000" pitchFamily="2" charset="0"/>
              </a:defRPr>
            </a:lvl1pPr>
            <a:lvl2pPr>
              <a:defRPr>
                <a:solidFill>
                  <a:schemeClr val="tx1">
                    <a:lumMod val="85000"/>
                    <a:lumOff val="15000"/>
                  </a:schemeClr>
                </a:solidFill>
                <a:latin typeface="Roboto" panose="02000000000000000000" pitchFamily="2" charset="0"/>
                <a:ea typeface="Roboto" panose="02000000000000000000" pitchFamily="2" charset="0"/>
              </a:defRPr>
            </a:lvl2pPr>
            <a:lvl3pPr>
              <a:defRPr>
                <a:solidFill>
                  <a:schemeClr val="tx1">
                    <a:lumMod val="85000"/>
                    <a:lumOff val="15000"/>
                  </a:schemeClr>
                </a:solidFill>
                <a:latin typeface="Roboto" panose="02000000000000000000" pitchFamily="2" charset="0"/>
                <a:ea typeface="Roboto" panose="02000000000000000000" pitchFamily="2" charset="0"/>
              </a:defRPr>
            </a:lvl3pPr>
            <a:lvl4pPr>
              <a:defRPr>
                <a:solidFill>
                  <a:schemeClr val="tx1">
                    <a:lumMod val="85000"/>
                    <a:lumOff val="15000"/>
                  </a:schemeClr>
                </a:solidFill>
                <a:latin typeface="Roboto" panose="02000000000000000000" pitchFamily="2" charset="0"/>
                <a:ea typeface="Roboto" panose="02000000000000000000" pitchFamily="2" charset="0"/>
              </a:defRPr>
            </a:lvl4pPr>
            <a:lvl5pPr>
              <a:defRPr>
                <a:solidFill>
                  <a:schemeClr val="tx1">
                    <a:lumMod val="85000"/>
                    <a:lumOff val="15000"/>
                  </a:schemeClr>
                </a:solidFill>
                <a:latin typeface="Roboto" panose="02000000000000000000" pitchFamily="2" charset="0"/>
                <a:ea typeface="Roboto" panose="020000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77B482-C80D-4DA2-9BE6-733721D983F4}"/>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tx1">
                    <a:lumMod val="85000"/>
                    <a:lumOff val="15000"/>
                  </a:schemeClr>
                </a:solidFill>
                <a:latin typeface="Roboto" panose="02000000000000000000" pitchFamily="2" charset="0"/>
                <a:ea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487996A-A4E1-49DC-8F5A-8DAF97F9B69B}"/>
              </a:ext>
            </a:extLst>
          </p:cNvPr>
          <p:cNvSpPr>
            <a:spLocks noGrp="1"/>
          </p:cNvSpPr>
          <p:nvPr>
            <p:ph sz="quarter" idx="4"/>
          </p:nvPr>
        </p:nvSpPr>
        <p:spPr>
          <a:xfrm>
            <a:off x="6172200" y="2505075"/>
            <a:ext cx="5183188" cy="3684588"/>
          </a:xfrm>
        </p:spPr>
        <p:txBody>
          <a:bodyPr/>
          <a:lstStyle>
            <a:lvl1pPr>
              <a:defRPr>
                <a:solidFill>
                  <a:schemeClr val="tx1">
                    <a:lumMod val="85000"/>
                    <a:lumOff val="15000"/>
                  </a:schemeClr>
                </a:solidFill>
                <a:latin typeface="Roboto" panose="02000000000000000000" pitchFamily="2" charset="0"/>
                <a:ea typeface="Roboto" panose="02000000000000000000" pitchFamily="2" charset="0"/>
              </a:defRPr>
            </a:lvl1pPr>
            <a:lvl2pPr>
              <a:defRPr>
                <a:solidFill>
                  <a:schemeClr val="tx1">
                    <a:lumMod val="85000"/>
                    <a:lumOff val="15000"/>
                  </a:schemeClr>
                </a:solidFill>
                <a:latin typeface="Roboto" panose="02000000000000000000" pitchFamily="2" charset="0"/>
                <a:ea typeface="Roboto" panose="02000000000000000000" pitchFamily="2" charset="0"/>
              </a:defRPr>
            </a:lvl2pPr>
            <a:lvl3pPr>
              <a:defRPr>
                <a:solidFill>
                  <a:schemeClr val="tx1">
                    <a:lumMod val="85000"/>
                    <a:lumOff val="15000"/>
                  </a:schemeClr>
                </a:solidFill>
                <a:latin typeface="Roboto" panose="02000000000000000000" pitchFamily="2" charset="0"/>
                <a:ea typeface="Roboto" panose="02000000000000000000" pitchFamily="2" charset="0"/>
              </a:defRPr>
            </a:lvl3pPr>
            <a:lvl4pPr>
              <a:defRPr>
                <a:solidFill>
                  <a:schemeClr val="tx1">
                    <a:lumMod val="85000"/>
                    <a:lumOff val="15000"/>
                  </a:schemeClr>
                </a:solidFill>
                <a:latin typeface="Roboto" panose="02000000000000000000" pitchFamily="2" charset="0"/>
                <a:ea typeface="Roboto" panose="02000000000000000000" pitchFamily="2" charset="0"/>
              </a:defRPr>
            </a:lvl4pPr>
            <a:lvl5pPr>
              <a:defRPr>
                <a:solidFill>
                  <a:schemeClr val="tx1">
                    <a:lumMod val="85000"/>
                    <a:lumOff val="15000"/>
                  </a:schemeClr>
                </a:solidFill>
                <a:latin typeface="Roboto" panose="02000000000000000000" pitchFamily="2" charset="0"/>
                <a:ea typeface="Roboto" panose="020000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2E7A87-D8DD-4A4F-AB49-C2E9184422D7}"/>
              </a:ext>
            </a:extLst>
          </p:cNvPr>
          <p:cNvSpPr>
            <a:spLocks noGrp="1"/>
          </p:cNvSpPr>
          <p:nvPr>
            <p:ph type="dt" sz="half" idx="10"/>
          </p:nvPr>
        </p:nvSpPr>
        <p:spPr/>
        <p:txBody>
          <a:bodyPr/>
          <a:lstStyle>
            <a:lvl1pPr>
              <a:defRPr>
                <a:solidFill>
                  <a:schemeClr val="tx1">
                    <a:lumMod val="85000"/>
                    <a:lumOff val="15000"/>
                  </a:schemeClr>
                </a:solidFill>
                <a:latin typeface="Roboto" panose="02000000000000000000" pitchFamily="2" charset="0"/>
                <a:ea typeface="Roboto" panose="02000000000000000000" pitchFamily="2" charset="0"/>
              </a:defRPr>
            </a:lvl1pPr>
          </a:lstStyle>
          <a:p>
            <a:fld id="{D2AF617A-ACD7-4F66-8E4F-4A4D7B5F58EE}" type="datetimeFigureOut">
              <a:rPr lang="en-US" smtClean="0"/>
              <a:pPr/>
              <a:t>9/17/2018</a:t>
            </a:fld>
            <a:endParaRPr lang="en-US" dirty="0"/>
          </a:p>
        </p:txBody>
      </p:sp>
      <p:sp>
        <p:nvSpPr>
          <p:cNvPr id="8" name="Footer Placeholder 7">
            <a:extLst>
              <a:ext uri="{FF2B5EF4-FFF2-40B4-BE49-F238E27FC236}">
                <a16:creationId xmlns:a16="http://schemas.microsoft.com/office/drawing/2014/main" id="{5F61D2A3-A8EE-4973-B486-6E96308098F4}"/>
              </a:ext>
            </a:extLst>
          </p:cNvPr>
          <p:cNvSpPr>
            <a:spLocks noGrp="1"/>
          </p:cNvSpPr>
          <p:nvPr>
            <p:ph type="ftr" sz="quarter" idx="11"/>
          </p:nvPr>
        </p:nvSpPr>
        <p:spPr/>
        <p:txBody>
          <a:bodyPr/>
          <a:lstStyle>
            <a:lvl1pPr>
              <a:defRPr>
                <a:solidFill>
                  <a:schemeClr val="tx1">
                    <a:lumMod val="85000"/>
                    <a:lumOff val="15000"/>
                  </a:schemeClr>
                </a:solidFill>
                <a:latin typeface="Roboto" panose="02000000000000000000" pitchFamily="2" charset="0"/>
                <a:ea typeface="Roboto" panose="02000000000000000000" pitchFamily="2" charset="0"/>
              </a:defRPr>
            </a:lvl1pPr>
          </a:lstStyle>
          <a:p>
            <a:endParaRPr lang="en-US" dirty="0"/>
          </a:p>
        </p:txBody>
      </p:sp>
      <p:sp>
        <p:nvSpPr>
          <p:cNvPr id="9" name="Slide Number Placeholder 8">
            <a:extLst>
              <a:ext uri="{FF2B5EF4-FFF2-40B4-BE49-F238E27FC236}">
                <a16:creationId xmlns:a16="http://schemas.microsoft.com/office/drawing/2014/main" id="{5C28897B-D298-497A-BE6B-DAEB21A96FC0}"/>
              </a:ext>
            </a:extLst>
          </p:cNvPr>
          <p:cNvSpPr>
            <a:spLocks noGrp="1"/>
          </p:cNvSpPr>
          <p:nvPr>
            <p:ph type="sldNum" sz="quarter" idx="12"/>
          </p:nvPr>
        </p:nvSpPr>
        <p:spPr/>
        <p:txBody>
          <a:bodyPr/>
          <a:lstStyle>
            <a:lvl1pPr>
              <a:defRPr>
                <a:solidFill>
                  <a:schemeClr val="tx1">
                    <a:lumMod val="85000"/>
                    <a:lumOff val="15000"/>
                  </a:schemeClr>
                </a:solidFill>
                <a:latin typeface="Roboto" panose="02000000000000000000" pitchFamily="2" charset="0"/>
                <a:ea typeface="Roboto" panose="02000000000000000000" pitchFamily="2" charset="0"/>
              </a:defRPr>
            </a:lvl1pPr>
          </a:lstStyle>
          <a:p>
            <a:fld id="{6155D736-85B7-4E51-BFB4-5E585193A817}" type="slidenum">
              <a:rPr lang="en-US" smtClean="0"/>
              <a:pPr/>
              <a:t>‹#›</a:t>
            </a:fld>
            <a:endParaRPr lang="en-US" dirty="0"/>
          </a:p>
        </p:txBody>
      </p:sp>
    </p:spTree>
    <p:extLst>
      <p:ext uri="{BB962C8B-B14F-4D97-AF65-F5344CB8AC3E}">
        <p14:creationId xmlns:p14="http://schemas.microsoft.com/office/powerpoint/2010/main" val="4104331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152E9-9BC7-4357-9F99-6862F10022BA}"/>
              </a:ext>
            </a:extLst>
          </p:cNvPr>
          <p:cNvSpPr>
            <a:spLocks noGrp="1"/>
          </p:cNvSpPr>
          <p:nvPr>
            <p:ph type="title"/>
          </p:nvPr>
        </p:nvSpPr>
        <p:spPr/>
        <p:txBody>
          <a:bodyPr/>
          <a:lstStyle>
            <a:lvl1pPr>
              <a:defRPr>
                <a:solidFill>
                  <a:schemeClr val="tx1">
                    <a:lumMod val="85000"/>
                    <a:lumOff val="1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3" name="Date Placeholder 2">
            <a:extLst>
              <a:ext uri="{FF2B5EF4-FFF2-40B4-BE49-F238E27FC236}">
                <a16:creationId xmlns:a16="http://schemas.microsoft.com/office/drawing/2014/main" id="{8164B192-4C0E-4970-B94F-DC8753BAC848}"/>
              </a:ext>
            </a:extLst>
          </p:cNvPr>
          <p:cNvSpPr>
            <a:spLocks noGrp="1"/>
          </p:cNvSpPr>
          <p:nvPr>
            <p:ph type="dt" sz="half" idx="10"/>
          </p:nvPr>
        </p:nvSpPr>
        <p:spPr/>
        <p:txBody>
          <a:bodyPr/>
          <a:lstStyle>
            <a:lvl1pPr>
              <a:defRPr>
                <a:solidFill>
                  <a:schemeClr val="tx1">
                    <a:lumMod val="85000"/>
                    <a:lumOff val="15000"/>
                  </a:schemeClr>
                </a:solidFill>
                <a:latin typeface="Roboto" panose="02000000000000000000" pitchFamily="2" charset="0"/>
                <a:ea typeface="Roboto" panose="02000000000000000000" pitchFamily="2" charset="0"/>
              </a:defRPr>
            </a:lvl1pPr>
          </a:lstStyle>
          <a:p>
            <a:fld id="{D2AF617A-ACD7-4F66-8E4F-4A4D7B5F58EE}" type="datetimeFigureOut">
              <a:rPr lang="en-US" smtClean="0"/>
              <a:pPr/>
              <a:t>9/17/2018</a:t>
            </a:fld>
            <a:endParaRPr lang="en-US" dirty="0"/>
          </a:p>
        </p:txBody>
      </p:sp>
      <p:sp>
        <p:nvSpPr>
          <p:cNvPr id="4" name="Footer Placeholder 3">
            <a:extLst>
              <a:ext uri="{FF2B5EF4-FFF2-40B4-BE49-F238E27FC236}">
                <a16:creationId xmlns:a16="http://schemas.microsoft.com/office/drawing/2014/main" id="{707F65ED-0EE0-48A5-8438-F0819EC91DF1}"/>
              </a:ext>
            </a:extLst>
          </p:cNvPr>
          <p:cNvSpPr>
            <a:spLocks noGrp="1"/>
          </p:cNvSpPr>
          <p:nvPr>
            <p:ph type="ftr" sz="quarter" idx="11"/>
          </p:nvPr>
        </p:nvSpPr>
        <p:spPr/>
        <p:txBody>
          <a:bodyPr/>
          <a:lstStyle>
            <a:lvl1pPr>
              <a:defRPr>
                <a:solidFill>
                  <a:schemeClr val="tx1">
                    <a:lumMod val="85000"/>
                    <a:lumOff val="15000"/>
                  </a:schemeClr>
                </a:solidFill>
                <a:latin typeface="Roboto" panose="02000000000000000000" pitchFamily="2" charset="0"/>
                <a:ea typeface="Roboto" panose="02000000000000000000" pitchFamily="2" charset="0"/>
              </a:defRPr>
            </a:lvl1pPr>
          </a:lstStyle>
          <a:p>
            <a:endParaRPr lang="en-US" dirty="0"/>
          </a:p>
        </p:txBody>
      </p:sp>
      <p:sp>
        <p:nvSpPr>
          <p:cNvPr id="5" name="Slide Number Placeholder 4">
            <a:extLst>
              <a:ext uri="{FF2B5EF4-FFF2-40B4-BE49-F238E27FC236}">
                <a16:creationId xmlns:a16="http://schemas.microsoft.com/office/drawing/2014/main" id="{5A4929B5-59DF-47C9-B84D-052CF4D5E523}"/>
              </a:ext>
            </a:extLst>
          </p:cNvPr>
          <p:cNvSpPr>
            <a:spLocks noGrp="1"/>
          </p:cNvSpPr>
          <p:nvPr>
            <p:ph type="sldNum" sz="quarter" idx="12"/>
          </p:nvPr>
        </p:nvSpPr>
        <p:spPr/>
        <p:txBody>
          <a:bodyPr/>
          <a:lstStyle>
            <a:lvl1pPr>
              <a:defRPr>
                <a:solidFill>
                  <a:schemeClr val="tx1">
                    <a:lumMod val="85000"/>
                    <a:lumOff val="15000"/>
                  </a:schemeClr>
                </a:solidFill>
                <a:latin typeface="Roboto" panose="02000000000000000000" pitchFamily="2" charset="0"/>
                <a:ea typeface="Roboto" panose="02000000000000000000" pitchFamily="2" charset="0"/>
              </a:defRPr>
            </a:lvl1pPr>
          </a:lstStyle>
          <a:p>
            <a:fld id="{6155D736-85B7-4E51-BFB4-5E585193A817}" type="slidenum">
              <a:rPr lang="en-US" smtClean="0"/>
              <a:pPr/>
              <a:t>‹#›</a:t>
            </a:fld>
            <a:endParaRPr lang="en-US" dirty="0"/>
          </a:p>
        </p:txBody>
      </p:sp>
    </p:spTree>
    <p:extLst>
      <p:ext uri="{BB962C8B-B14F-4D97-AF65-F5344CB8AC3E}">
        <p14:creationId xmlns:p14="http://schemas.microsoft.com/office/powerpoint/2010/main" val="3085538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F460D7-4D60-49BA-85E3-A6A21BD985EB}"/>
              </a:ext>
            </a:extLst>
          </p:cNvPr>
          <p:cNvSpPr>
            <a:spLocks noGrp="1"/>
          </p:cNvSpPr>
          <p:nvPr>
            <p:ph type="dt" sz="half" idx="10"/>
          </p:nvPr>
        </p:nvSpPr>
        <p:spPr/>
        <p:txBody>
          <a:bodyPr/>
          <a:lstStyle>
            <a:lvl1pPr>
              <a:defRPr>
                <a:solidFill>
                  <a:schemeClr val="tx1">
                    <a:lumMod val="65000"/>
                    <a:lumOff val="35000"/>
                  </a:schemeClr>
                </a:solidFill>
                <a:latin typeface="Roboto" panose="02000000000000000000" pitchFamily="2" charset="0"/>
                <a:ea typeface="Roboto" panose="02000000000000000000" pitchFamily="2" charset="0"/>
              </a:defRPr>
            </a:lvl1pPr>
          </a:lstStyle>
          <a:p>
            <a:fld id="{D2AF617A-ACD7-4F66-8E4F-4A4D7B5F58EE}" type="datetimeFigureOut">
              <a:rPr lang="en-US" smtClean="0"/>
              <a:pPr/>
              <a:t>9/17/2018</a:t>
            </a:fld>
            <a:endParaRPr lang="en-US" dirty="0"/>
          </a:p>
        </p:txBody>
      </p:sp>
      <p:sp>
        <p:nvSpPr>
          <p:cNvPr id="3" name="Footer Placeholder 2">
            <a:extLst>
              <a:ext uri="{FF2B5EF4-FFF2-40B4-BE49-F238E27FC236}">
                <a16:creationId xmlns:a16="http://schemas.microsoft.com/office/drawing/2014/main" id="{609DD20F-412A-497A-A67C-43CF74EEE29A}"/>
              </a:ext>
            </a:extLst>
          </p:cNvPr>
          <p:cNvSpPr>
            <a:spLocks noGrp="1"/>
          </p:cNvSpPr>
          <p:nvPr>
            <p:ph type="ftr" sz="quarter" idx="11"/>
          </p:nvPr>
        </p:nvSpPr>
        <p:spPr/>
        <p:txBody>
          <a:bodyPr/>
          <a:lstStyle>
            <a:lvl1pPr>
              <a:defRPr>
                <a:solidFill>
                  <a:schemeClr val="tx1">
                    <a:lumMod val="65000"/>
                    <a:lumOff val="35000"/>
                  </a:schemeClr>
                </a:solidFill>
                <a:latin typeface="Roboto" panose="02000000000000000000" pitchFamily="2" charset="0"/>
                <a:ea typeface="Roboto" panose="02000000000000000000" pitchFamily="2" charset="0"/>
              </a:defRPr>
            </a:lvl1pPr>
          </a:lstStyle>
          <a:p>
            <a:endParaRPr lang="en-US" dirty="0"/>
          </a:p>
        </p:txBody>
      </p:sp>
      <p:sp>
        <p:nvSpPr>
          <p:cNvPr id="4" name="Slide Number Placeholder 3">
            <a:extLst>
              <a:ext uri="{FF2B5EF4-FFF2-40B4-BE49-F238E27FC236}">
                <a16:creationId xmlns:a16="http://schemas.microsoft.com/office/drawing/2014/main" id="{392A7276-E564-4DED-8F9A-23A1F2BBA4E2}"/>
              </a:ext>
            </a:extLst>
          </p:cNvPr>
          <p:cNvSpPr>
            <a:spLocks noGrp="1"/>
          </p:cNvSpPr>
          <p:nvPr>
            <p:ph type="sldNum" sz="quarter" idx="12"/>
          </p:nvPr>
        </p:nvSpPr>
        <p:spPr/>
        <p:txBody>
          <a:bodyPr/>
          <a:lstStyle>
            <a:lvl1pPr>
              <a:defRPr>
                <a:solidFill>
                  <a:schemeClr val="tx1">
                    <a:lumMod val="65000"/>
                    <a:lumOff val="35000"/>
                  </a:schemeClr>
                </a:solidFill>
                <a:latin typeface="Roboto" panose="02000000000000000000" pitchFamily="2" charset="0"/>
                <a:ea typeface="Roboto" panose="02000000000000000000" pitchFamily="2" charset="0"/>
              </a:defRPr>
            </a:lvl1pPr>
          </a:lstStyle>
          <a:p>
            <a:fld id="{6155D736-85B7-4E51-BFB4-5E585193A817}" type="slidenum">
              <a:rPr lang="en-US" smtClean="0"/>
              <a:pPr/>
              <a:t>‹#›</a:t>
            </a:fld>
            <a:endParaRPr lang="en-US" dirty="0"/>
          </a:p>
        </p:txBody>
      </p:sp>
    </p:spTree>
    <p:extLst>
      <p:ext uri="{BB962C8B-B14F-4D97-AF65-F5344CB8AC3E}">
        <p14:creationId xmlns:p14="http://schemas.microsoft.com/office/powerpoint/2010/main" val="3540598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CA149-3456-4C62-B399-959863AD6FF3}"/>
              </a:ext>
            </a:extLst>
          </p:cNvPr>
          <p:cNvSpPr>
            <a:spLocks noGrp="1"/>
          </p:cNvSpPr>
          <p:nvPr>
            <p:ph type="title"/>
          </p:nvPr>
        </p:nvSpPr>
        <p:spPr>
          <a:xfrm>
            <a:off x="839788" y="457200"/>
            <a:ext cx="3932237" cy="1600200"/>
          </a:xfrm>
        </p:spPr>
        <p:txBody>
          <a:bodyPr anchor="b"/>
          <a:lstStyle>
            <a:lvl1pPr>
              <a:defRPr sz="3200">
                <a:solidFill>
                  <a:schemeClr val="tx1">
                    <a:lumMod val="85000"/>
                    <a:lumOff val="1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13CC480E-68E1-48D7-BD3D-2E31E73EC62D}"/>
              </a:ext>
            </a:extLst>
          </p:cNvPr>
          <p:cNvSpPr>
            <a:spLocks noGrp="1"/>
          </p:cNvSpPr>
          <p:nvPr>
            <p:ph idx="1"/>
          </p:nvPr>
        </p:nvSpPr>
        <p:spPr>
          <a:xfrm>
            <a:off x="5183188" y="987425"/>
            <a:ext cx="6172200" cy="4873625"/>
          </a:xfrm>
        </p:spPr>
        <p:txBody>
          <a:bodyPr/>
          <a:lstStyle>
            <a:lvl1pPr>
              <a:defRPr sz="3200">
                <a:solidFill>
                  <a:schemeClr val="tx1">
                    <a:lumMod val="85000"/>
                    <a:lumOff val="15000"/>
                  </a:schemeClr>
                </a:solidFill>
                <a:latin typeface="Roboto" panose="02000000000000000000" pitchFamily="2" charset="0"/>
                <a:ea typeface="Roboto" panose="02000000000000000000" pitchFamily="2" charset="0"/>
              </a:defRPr>
            </a:lvl1pPr>
            <a:lvl2pPr>
              <a:defRPr sz="2800">
                <a:solidFill>
                  <a:schemeClr val="tx1">
                    <a:lumMod val="85000"/>
                    <a:lumOff val="15000"/>
                  </a:schemeClr>
                </a:solidFill>
                <a:latin typeface="Roboto" panose="02000000000000000000" pitchFamily="2" charset="0"/>
                <a:ea typeface="Roboto" panose="02000000000000000000" pitchFamily="2" charset="0"/>
              </a:defRPr>
            </a:lvl2pPr>
            <a:lvl3pPr>
              <a:defRPr sz="2400">
                <a:solidFill>
                  <a:schemeClr val="tx1">
                    <a:lumMod val="85000"/>
                    <a:lumOff val="15000"/>
                  </a:schemeClr>
                </a:solidFill>
                <a:latin typeface="Roboto" panose="02000000000000000000" pitchFamily="2" charset="0"/>
                <a:ea typeface="Roboto" panose="02000000000000000000" pitchFamily="2" charset="0"/>
              </a:defRPr>
            </a:lvl3pPr>
            <a:lvl4pPr>
              <a:defRPr sz="2000">
                <a:solidFill>
                  <a:schemeClr val="tx1">
                    <a:lumMod val="85000"/>
                    <a:lumOff val="15000"/>
                  </a:schemeClr>
                </a:solidFill>
                <a:latin typeface="Roboto" panose="02000000000000000000" pitchFamily="2" charset="0"/>
                <a:ea typeface="Roboto" panose="02000000000000000000" pitchFamily="2" charset="0"/>
              </a:defRPr>
            </a:lvl4pPr>
            <a:lvl5pPr>
              <a:defRPr sz="2000">
                <a:solidFill>
                  <a:schemeClr val="tx1">
                    <a:lumMod val="85000"/>
                    <a:lumOff val="15000"/>
                  </a:schemeClr>
                </a:solidFill>
                <a:latin typeface="Roboto" panose="02000000000000000000" pitchFamily="2" charset="0"/>
                <a:ea typeface="Roboto" panose="02000000000000000000" pitchFamily="2"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558B3A-BA63-4B3F-94BE-F56DD4470207}"/>
              </a:ext>
            </a:extLst>
          </p:cNvPr>
          <p:cNvSpPr>
            <a:spLocks noGrp="1"/>
          </p:cNvSpPr>
          <p:nvPr>
            <p:ph type="body" sz="half" idx="2"/>
          </p:nvPr>
        </p:nvSpPr>
        <p:spPr>
          <a:xfrm>
            <a:off x="839788" y="2057400"/>
            <a:ext cx="3932237" cy="3811588"/>
          </a:xfrm>
        </p:spPr>
        <p:txBody>
          <a:bodyPr/>
          <a:lstStyle>
            <a:lvl1pPr marL="0" indent="0">
              <a:buNone/>
              <a:defRPr sz="1600">
                <a:solidFill>
                  <a:schemeClr val="tx1">
                    <a:lumMod val="85000"/>
                    <a:lumOff val="15000"/>
                  </a:schemeClr>
                </a:solidFill>
                <a:latin typeface="Roboto" panose="02000000000000000000" pitchFamily="2" charset="0"/>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1243A05-8421-42EE-97E8-59690CB3EE0C}"/>
              </a:ext>
            </a:extLst>
          </p:cNvPr>
          <p:cNvSpPr>
            <a:spLocks noGrp="1"/>
          </p:cNvSpPr>
          <p:nvPr>
            <p:ph type="dt" sz="half" idx="10"/>
          </p:nvPr>
        </p:nvSpPr>
        <p:spPr/>
        <p:txBody>
          <a:bodyPr/>
          <a:lstStyle>
            <a:lvl1pPr>
              <a:defRPr>
                <a:solidFill>
                  <a:schemeClr val="tx1">
                    <a:lumMod val="85000"/>
                    <a:lumOff val="15000"/>
                  </a:schemeClr>
                </a:solidFill>
                <a:latin typeface="Roboto" panose="02000000000000000000" pitchFamily="2" charset="0"/>
                <a:ea typeface="Roboto" panose="02000000000000000000" pitchFamily="2" charset="0"/>
              </a:defRPr>
            </a:lvl1pPr>
          </a:lstStyle>
          <a:p>
            <a:fld id="{D2AF617A-ACD7-4F66-8E4F-4A4D7B5F58EE}" type="datetimeFigureOut">
              <a:rPr lang="en-US" smtClean="0"/>
              <a:pPr/>
              <a:t>9/17/2018</a:t>
            </a:fld>
            <a:endParaRPr lang="en-US" dirty="0"/>
          </a:p>
        </p:txBody>
      </p:sp>
      <p:sp>
        <p:nvSpPr>
          <p:cNvPr id="6" name="Footer Placeholder 5">
            <a:extLst>
              <a:ext uri="{FF2B5EF4-FFF2-40B4-BE49-F238E27FC236}">
                <a16:creationId xmlns:a16="http://schemas.microsoft.com/office/drawing/2014/main" id="{7F6F05F7-6C0B-4535-8108-8F8159981347}"/>
              </a:ext>
            </a:extLst>
          </p:cNvPr>
          <p:cNvSpPr>
            <a:spLocks noGrp="1"/>
          </p:cNvSpPr>
          <p:nvPr>
            <p:ph type="ftr" sz="quarter" idx="11"/>
          </p:nvPr>
        </p:nvSpPr>
        <p:spPr/>
        <p:txBody>
          <a:bodyPr/>
          <a:lstStyle>
            <a:lvl1pPr>
              <a:defRPr>
                <a:solidFill>
                  <a:schemeClr val="tx1">
                    <a:lumMod val="85000"/>
                    <a:lumOff val="15000"/>
                  </a:schemeClr>
                </a:solidFill>
                <a:latin typeface="Roboto" panose="02000000000000000000" pitchFamily="2" charset="0"/>
                <a:ea typeface="Roboto" panose="02000000000000000000" pitchFamily="2" charset="0"/>
              </a:defRPr>
            </a:lvl1pPr>
          </a:lstStyle>
          <a:p>
            <a:endParaRPr lang="en-US" dirty="0"/>
          </a:p>
        </p:txBody>
      </p:sp>
      <p:sp>
        <p:nvSpPr>
          <p:cNvPr id="7" name="Slide Number Placeholder 6">
            <a:extLst>
              <a:ext uri="{FF2B5EF4-FFF2-40B4-BE49-F238E27FC236}">
                <a16:creationId xmlns:a16="http://schemas.microsoft.com/office/drawing/2014/main" id="{E0FB26A8-5078-4020-98AD-2AD8F08B70E1}"/>
              </a:ext>
            </a:extLst>
          </p:cNvPr>
          <p:cNvSpPr>
            <a:spLocks noGrp="1"/>
          </p:cNvSpPr>
          <p:nvPr>
            <p:ph type="sldNum" sz="quarter" idx="12"/>
          </p:nvPr>
        </p:nvSpPr>
        <p:spPr/>
        <p:txBody>
          <a:bodyPr/>
          <a:lstStyle>
            <a:lvl1pPr>
              <a:defRPr>
                <a:solidFill>
                  <a:schemeClr val="tx1">
                    <a:lumMod val="85000"/>
                    <a:lumOff val="15000"/>
                  </a:schemeClr>
                </a:solidFill>
                <a:latin typeface="Roboto" panose="02000000000000000000" pitchFamily="2" charset="0"/>
                <a:ea typeface="Roboto" panose="02000000000000000000" pitchFamily="2" charset="0"/>
              </a:defRPr>
            </a:lvl1pPr>
          </a:lstStyle>
          <a:p>
            <a:fld id="{6155D736-85B7-4E51-BFB4-5E585193A817}" type="slidenum">
              <a:rPr lang="en-US" smtClean="0"/>
              <a:pPr/>
              <a:t>‹#›</a:t>
            </a:fld>
            <a:endParaRPr lang="en-US" dirty="0"/>
          </a:p>
        </p:txBody>
      </p:sp>
    </p:spTree>
    <p:extLst>
      <p:ext uri="{BB962C8B-B14F-4D97-AF65-F5344CB8AC3E}">
        <p14:creationId xmlns:p14="http://schemas.microsoft.com/office/powerpoint/2010/main" val="1979460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09388-2276-4291-AB0C-7AD70001AFC9}"/>
              </a:ext>
            </a:extLst>
          </p:cNvPr>
          <p:cNvSpPr>
            <a:spLocks noGrp="1"/>
          </p:cNvSpPr>
          <p:nvPr>
            <p:ph type="title"/>
          </p:nvPr>
        </p:nvSpPr>
        <p:spPr>
          <a:xfrm>
            <a:off x="839788" y="457200"/>
            <a:ext cx="3932237" cy="1600200"/>
          </a:xfrm>
        </p:spPr>
        <p:txBody>
          <a:bodyPr anchor="b"/>
          <a:lstStyle>
            <a:lvl1pPr>
              <a:defRPr sz="3200">
                <a:solidFill>
                  <a:schemeClr val="tx1">
                    <a:lumMod val="85000"/>
                    <a:lumOff val="1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3" name="Picture Placeholder 2">
            <a:extLst>
              <a:ext uri="{FF2B5EF4-FFF2-40B4-BE49-F238E27FC236}">
                <a16:creationId xmlns:a16="http://schemas.microsoft.com/office/drawing/2014/main" id="{4B178FA0-9117-4DBE-9721-D4C2B90FAD7D}"/>
              </a:ext>
            </a:extLst>
          </p:cNvPr>
          <p:cNvSpPr>
            <a:spLocks noGrp="1"/>
          </p:cNvSpPr>
          <p:nvPr>
            <p:ph type="pic" idx="1"/>
          </p:nvPr>
        </p:nvSpPr>
        <p:spPr>
          <a:xfrm>
            <a:off x="5183188" y="987425"/>
            <a:ext cx="6172200" cy="4873625"/>
          </a:xfrm>
        </p:spPr>
        <p:txBody>
          <a:bodyPr/>
          <a:lstStyle>
            <a:lvl1pPr marL="0" indent="0">
              <a:buNone/>
              <a:defRPr sz="3200">
                <a:solidFill>
                  <a:schemeClr val="tx1">
                    <a:lumMod val="85000"/>
                    <a:lumOff val="15000"/>
                  </a:schemeClr>
                </a:solidFill>
                <a:latin typeface="Roboto" panose="02000000000000000000" pitchFamily="2" charset="0"/>
                <a:ea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C2A85FA-E08E-416E-92DF-EC2AFD657732}"/>
              </a:ext>
            </a:extLst>
          </p:cNvPr>
          <p:cNvSpPr>
            <a:spLocks noGrp="1"/>
          </p:cNvSpPr>
          <p:nvPr>
            <p:ph type="body" sz="half" idx="2"/>
          </p:nvPr>
        </p:nvSpPr>
        <p:spPr>
          <a:xfrm>
            <a:off x="839788" y="2057400"/>
            <a:ext cx="3932237" cy="3811588"/>
          </a:xfrm>
        </p:spPr>
        <p:txBody>
          <a:bodyPr/>
          <a:lstStyle>
            <a:lvl1pPr marL="0" indent="0">
              <a:buNone/>
              <a:defRPr sz="1600">
                <a:solidFill>
                  <a:schemeClr val="tx1">
                    <a:lumMod val="85000"/>
                    <a:lumOff val="15000"/>
                  </a:schemeClr>
                </a:solidFill>
                <a:latin typeface="Roboto" panose="02000000000000000000" pitchFamily="2" charset="0"/>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7D57BBB-4CB2-4D5D-A88C-B4A1D6D7F566}"/>
              </a:ext>
            </a:extLst>
          </p:cNvPr>
          <p:cNvSpPr>
            <a:spLocks noGrp="1"/>
          </p:cNvSpPr>
          <p:nvPr>
            <p:ph type="dt" sz="half" idx="10"/>
          </p:nvPr>
        </p:nvSpPr>
        <p:spPr/>
        <p:txBody>
          <a:bodyPr/>
          <a:lstStyle>
            <a:lvl1pPr>
              <a:defRPr>
                <a:solidFill>
                  <a:schemeClr val="tx1">
                    <a:lumMod val="85000"/>
                    <a:lumOff val="15000"/>
                  </a:schemeClr>
                </a:solidFill>
                <a:latin typeface="Roboto" panose="02000000000000000000" pitchFamily="2" charset="0"/>
                <a:ea typeface="Roboto" panose="02000000000000000000" pitchFamily="2" charset="0"/>
              </a:defRPr>
            </a:lvl1pPr>
          </a:lstStyle>
          <a:p>
            <a:fld id="{D2AF617A-ACD7-4F66-8E4F-4A4D7B5F58EE}" type="datetimeFigureOut">
              <a:rPr lang="en-US" smtClean="0"/>
              <a:pPr/>
              <a:t>9/17/2018</a:t>
            </a:fld>
            <a:endParaRPr lang="en-US" dirty="0"/>
          </a:p>
        </p:txBody>
      </p:sp>
      <p:sp>
        <p:nvSpPr>
          <p:cNvPr id="6" name="Footer Placeholder 5">
            <a:extLst>
              <a:ext uri="{FF2B5EF4-FFF2-40B4-BE49-F238E27FC236}">
                <a16:creationId xmlns:a16="http://schemas.microsoft.com/office/drawing/2014/main" id="{5B2CBD6C-D183-4E68-971E-5A0D06C956D2}"/>
              </a:ext>
            </a:extLst>
          </p:cNvPr>
          <p:cNvSpPr>
            <a:spLocks noGrp="1"/>
          </p:cNvSpPr>
          <p:nvPr>
            <p:ph type="ftr" sz="quarter" idx="11"/>
          </p:nvPr>
        </p:nvSpPr>
        <p:spPr/>
        <p:txBody>
          <a:bodyPr/>
          <a:lstStyle>
            <a:lvl1pPr>
              <a:defRPr>
                <a:solidFill>
                  <a:schemeClr val="tx1">
                    <a:lumMod val="85000"/>
                    <a:lumOff val="15000"/>
                  </a:schemeClr>
                </a:solidFill>
                <a:latin typeface="Roboto" panose="02000000000000000000" pitchFamily="2" charset="0"/>
                <a:ea typeface="Roboto" panose="02000000000000000000" pitchFamily="2" charset="0"/>
              </a:defRPr>
            </a:lvl1pPr>
          </a:lstStyle>
          <a:p>
            <a:endParaRPr lang="en-US" dirty="0"/>
          </a:p>
        </p:txBody>
      </p:sp>
      <p:sp>
        <p:nvSpPr>
          <p:cNvPr id="7" name="Slide Number Placeholder 6">
            <a:extLst>
              <a:ext uri="{FF2B5EF4-FFF2-40B4-BE49-F238E27FC236}">
                <a16:creationId xmlns:a16="http://schemas.microsoft.com/office/drawing/2014/main" id="{227F3EC7-16ED-4642-B6C3-8588AB4C624D}"/>
              </a:ext>
            </a:extLst>
          </p:cNvPr>
          <p:cNvSpPr>
            <a:spLocks noGrp="1"/>
          </p:cNvSpPr>
          <p:nvPr>
            <p:ph type="sldNum" sz="quarter" idx="12"/>
          </p:nvPr>
        </p:nvSpPr>
        <p:spPr/>
        <p:txBody>
          <a:bodyPr/>
          <a:lstStyle>
            <a:lvl1pPr>
              <a:defRPr>
                <a:solidFill>
                  <a:schemeClr val="tx1">
                    <a:lumMod val="85000"/>
                    <a:lumOff val="15000"/>
                  </a:schemeClr>
                </a:solidFill>
                <a:latin typeface="Roboto" panose="02000000000000000000" pitchFamily="2" charset="0"/>
                <a:ea typeface="Roboto" panose="02000000000000000000" pitchFamily="2" charset="0"/>
              </a:defRPr>
            </a:lvl1pPr>
          </a:lstStyle>
          <a:p>
            <a:fld id="{6155D736-85B7-4E51-BFB4-5E585193A817}" type="slidenum">
              <a:rPr lang="en-US" smtClean="0"/>
              <a:pPr/>
              <a:t>‹#›</a:t>
            </a:fld>
            <a:endParaRPr lang="en-US" dirty="0"/>
          </a:p>
        </p:txBody>
      </p:sp>
    </p:spTree>
    <p:extLst>
      <p:ext uri="{BB962C8B-B14F-4D97-AF65-F5344CB8AC3E}">
        <p14:creationId xmlns:p14="http://schemas.microsoft.com/office/powerpoint/2010/main" val="2199478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52F0A8-FB77-4141-91F8-CFAC9057FA65}"/>
              </a:ext>
            </a:extLst>
          </p:cNvPr>
          <p:cNvSpPr>
            <a:spLocks noGrp="1"/>
          </p:cNvSpPr>
          <p:nvPr>
            <p:ph type="title"/>
          </p:nvPr>
        </p:nvSpPr>
        <p:spPr>
          <a:xfrm>
            <a:off x="838200" y="365125"/>
            <a:ext cx="10515600" cy="1325563"/>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DF5EB1-9E78-4091-96EA-4B067AB962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FFC4AB-B94C-471E-8644-69B5D92F69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b"/>
          <a:lstStyle>
            <a:lvl1pPr algn="l">
              <a:defRPr sz="900">
                <a:solidFill>
                  <a:schemeClr val="tx1">
                    <a:lumMod val="65000"/>
                    <a:lumOff val="35000"/>
                  </a:schemeClr>
                </a:solidFill>
                <a:latin typeface="Roboto" panose="02000000000000000000" pitchFamily="2" charset="0"/>
                <a:ea typeface="Roboto" panose="02000000000000000000" pitchFamily="2" charset="0"/>
              </a:defRPr>
            </a:lvl1pPr>
          </a:lstStyle>
          <a:p>
            <a:fld id="{D2AF617A-ACD7-4F66-8E4F-4A4D7B5F58EE}" type="datetimeFigureOut">
              <a:rPr lang="en-US" smtClean="0"/>
              <a:pPr/>
              <a:t>9/17/2018</a:t>
            </a:fld>
            <a:endParaRPr lang="en-US" dirty="0"/>
          </a:p>
        </p:txBody>
      </p:sp>
      <p:sp>
        <p:nvSpPr>
          <p:cNvPr id="5" name="Footer Placeholder 4">
            <a:extLst>
              <a:ext uri="{FF2B5EF4-FFF2-40B4-BE49-F238E27FC236}">
                <a16:creationId xmlns:a16="http://schemas.microsoft.com/office/drawing/2014/main" id="{3FEB27BC-78AA-4441-8915-3C71765241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b"/>
          <a:lstStyle>
            <a:lvl1pPr algn="ctr">
              <a:defRPr sz="900">
                <a:solidFill>
                  <a:schemeClr val="tx1">
                    <a:lumMod val="65000"/>
                    <a:lumOff val="35000"/>
                  </a:schemeClr>
                </a:solidFill>
                <a:latin typeface="Roboto" panose="02000000000000000000" pitchFamily="2" charset="0"/>
                <a:ea typeface="Roboto" panose="02000000000000000000" pitchFamily="2" charset="0"/>
              </a:defRPr>
            </a:lvl1pPr>
          </a:lstStyle>
          <a:p>
            <a:endParaRPr lang="en-US" dirty="0"/>
          </a:p>
        </p:txBody>
      </p:sp>
      <p:sp>
        <p:nvSpPr>
          <p:cNvPr id="6" name="Slide Number Placeholder 5">
            <a:extLst>
              <a:ext uri="{FF2B5EF4-FFF2-40B4-BE49-F238E27FC236}">
                <a16:creationId xmlns:a16="http://schemas.microsoft.com/office/drawing/2014/main" id="{B2EFE875-0343-49A0-BB86-80098135B9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b"/>
          <a:lstStyle>
            <a:lvl1pPr algn="r">
              <a:defRPr sz="900">
                <a:solidFill>
                  <a:schemeClr val="tx1">
                    <a:lumMod val="65000"/>
                    <a:lumOff val="35000"/>
                  </a:schemeClr>
                </a:solidFill>
                <a:latin typeface="Roboto" panose="02000000000000000000" pitchFamily="2" charset="0"/>
                <a:ea typeface="Roboto" panose="02000000000000000000" pitchFamily="2" charset="0"/>
              </a:defRPr>
            </a:lvl1pPr>
          </a:lstStyle>
          <a:p>
            <a:fld id="{6155D736-85B7-4E51-BFB4-5E585193A817}" type="slidenum">
              <a:rPr lang="en-US" smtClean="0"/>
              <a:pPr/>
              <a:t>‹#›</a:t>
            </a:fld>
            <a:endParaRPr lang="en-US" dirty="0"/>
          </a:p>
        </p:txBody>
      </p:sp>
    </p:spTree>
    <p:extLst>
      <p:ext uri="{BB962C8B-B14F-4D97-AF65-F5344CB8AC3E}">
        <p14:creationId xmlns:p14="http://schemas.microsoft.com/office/powerpoint/2010/main" val="15058600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spc="-100" baseline="0">
          <a:solidFill>
            <a:schemeClr val="tx1">
              <a:lumMod val="85000"/>
              <a:lumOff val="15000"/>
            </a:schemeClr>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hi-everybody.com/summer-2017-cinemagraphs/"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5.svg"/><Relationship Id="rId3" Type="http://schemas.openxmlformats.org/officeDocument/2006/relationships/slide" Target="slide11.xml"/><Relationship Id="rId7" Type="http://schemas.openxmlformats.org/officeDocument/2006/relationships/image" Target="../media/image260.png"/><Relationship Id="rId12"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4.xml"/><Relationship Id="rId5" Type="http://schemas.openxmlformats.org/officeDocument/2006/relationships/image" Target="../media/image27.png"/><Relationship Id="rId15" Type="http://schemas.openxmlformats.org/officeDocument/2006/relationships/image" Target="../media/image19.svg"/><Relationship Id="rId10" Type="http://schemas.openxmlformats.org/officeDocument/2006/relationships/image" Target="../media/image270.png"/><Relationship Id="rId4" Type="http://schemas.openxmlformats.org/officeDocument/2006/relationships/image" Target="../media/image25.png"/><Relationship Id="rId9" Type="http://schemas.openxmlformats.org/officeDocument/2006/relationships/slide" Target="slide13.xml"/><Relationship Id="rId1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 Target="slide4.xml"/><Relationship Id="rId7" Type="http://schemas.openxmlformats.org/officeDocument/2006/relationships/image" Target="../media/image18.png"/><Relationship Id="rId2" Type="http://schemas.openxmlformats.org/officeDocument/2006/relationships/slide" Target="slide12.xml"/><Relationship Id="rId1" Type="http://schemas.openxmlformats.org/officeDocument/2006/relationships/slideLayout" Target="../slideLayouts/slideLayout2.xml"/><Relationship Id="rId6" Type="http://schemas.openxmlformats.org/officeDocument/2006/relationships/slide" Target="slide24.xml"/><Relationship Id="rId5" Type="http://schemas.openxmlformats.org/officeDocument/2006/relationships/image" Target="../media/image25.sv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 Target="slide26.xml"/><Relationship Id="rId7" Type="http://schemas.openxmlformats.org/officeDocument/2006/relationships/image" Target="../media/image18.png"/><Relationship Id="rId2" Type="http://schemas.openxmlformats.org/officeDocument/2006/relationships/slide" Target="slide11.xml"/><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slide" Target="slide4.xml"/></Relationships>
</file>

<file path=ppt/slides/_rels/slide1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 Target="slide25.xml"/><Relationship Id="rId7" Type="http://schemas.openxmlformats.org/officeDocument/2006/relationships/image" Target="../media/image18.png"/><Relationship Id="rId2" Type="http://schemas.openxmlformats.org/officeDocument/2006/relationships/slide" Target="slide11.xml"/><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slide" Target="slide4.xml"/></Relationships>
</file>

<file path=ppt/slides/_rels/slide14.xml.rels><?xml version="1.0" encoding="UTF-8" standalone="yes"?>
<Relationships xmlns="http://schemas.openxmlformats.org/package/2006/relationships"><Relationship Id="rId8" Type="http://schemas.openxmlformats.org/officeDocument/2006/relationships/image" Target="../media/image290.png"/><Relationship Id="rId13" Type="http://schemas.openxmlformats.org/officeDocument/2006/relationships/image" Target="../media/image24.png"/><Relationship Id="rId3" Type="http://schemas.openxmlformats.org/officeDocument/2006/relationships/image" Target="../media/image29.png"/><Relationship Id="rId7" Type="http://schemas.openxmlformats.org/officeDocument/2006/relationships/slide" Target="slide16.xml"/><Relationship Id="rId12" Type="http://schemas.openxmlformats.org/officeDocument/2006/relationships/slide" Target="slide4.xml"/><Relationship Id="rId2" Type="http://schemas.openxmlformats.org/officeDocument/2006/relationships/slide" Target="slide25.xml"/><Relationship Id="rId16" Type="http://schemas.openxmlformats.org/officeDocument/2006/relationships/image" Target="../media/image19.sv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00.png"/><Relationship Id="rId5" Type="http://schemas.openxmlformats.org/officeDocument/2006/relationships/image" Target="../media/image280.png"/><Relationship Id="rId15" Type="http://schemas.openxmlformats.org/officeDocument/2006/relationships/image" Target="../media/image18.png"/><Relationship Id="rId10" Type="http://schemas.openxmlformats.org/officeDocument/2006/relationships/slide" Target="slide17.xml"/><Relationship Id="rId4" Type="http://schemas.openxmlformats.org/officeDocument/2006/relationships/slide" Target="slide15.xml"/><Relationship Id="rId9" Type="http://schemas.openxmlformats.org/officeDocument/2006/relationships/image" Target="../media/image31.png"/><Relationship Id="rId14" Type="http://schemas.openxmlformats.org/officeDocument/2006/relationships/image" Target="../media/image25.sv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5.sv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5.sv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5.sv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30.png"/><Relationship Id="rId18" Type="http://schemas.openxmlformats.org/officeDocument/2006/relationships/slide" Target="slide22.xml"/><Relationship Id="rId3" Type="http://schemas.openxmlformats.org/officeDocument/2006/relationships/image" Target="../media/image24.png"/><Relationship Id="rId21" Type="http://schemas.openxmlformats.org/officeDocument/2006/relationships/image" Target="../media/image19.svg"/><Relationship Id="rId7" Type="http://schemas.openxmlformats.org/officeDocument/2006/relationships/image" Target="../media/image310.png"/><Relationship Id="rId12" Type="http://schemas.openxmlformats.org/officeDocument/2006/relationships/slide" Target="slide21.xml"/><Relationship Id="rId17" Type="http://schemas.openxmlformats.org/officeDocument/2006/relationships/image" Target="../media/image36.png"/><Relationship Id="rId2" Type="http://schemas.openxmlformats.org/officeDocument/2006/relationships/slide" Target="slide4.xml"/><Relationship Id="rId16" Type="http://schemas.openxmlformats.org/officeDocument/2006/relationships/image" Target="../media/image340.png"/><Relationship Id="rId20"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slide" Target="slide19.xml"/><Relationship Id="rId11" Type="http://schemas.openxmlformats.org/officeDocument/2006/relationships/image" Target="../media/image34.png"/><Relationship Id="rId5" Type="http://schemas.openxmlformats.org/officeDocument/2006/relationships/image" Target="../media/image32.png"/><Relationship Id="rId15" Type="http://schemas.openxmlformats.org/officeDocument/2006/relationships/slide" Target="slide23.xml"/><Relationship Id="rId10" Type="http://schemas.openxmlformats.org/officeDocument/2006/relationships/image" Target="../media/image320.png"/><Relationship Id="rId19" Type="http://schemas.openxmlformats.org/officeDocument/2006/relationships/image" Target="../media/image350.png"/><Relationship Id="rId4" Type="http://schemas.openxmlformats.org/officeDocument/2006/relationships/image" Target="../media/image25.svg"/><Relationship Id="rId9" Type="http://schemas.openxmlformats.org/officeDocument/2006/relationships/slide" Target="slide20.xml"/><Relationship Id="rId14"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24.png"/><Relationship Id="rId7" Type="http://schemas.openxmlformats.org/officeDocument/2006/relationships/image" Target="../media/image18.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20.xml"/><Relationship Id="rId5" Type="http://schemas.openxmlformats.org/officeDocument/2006/relationships/slide" Target="slide26.xml"/><Relationship Id="rId4" Type="http://schemas.openxmlformats.org/officeDocument/2006/relationships/image" Target="../media/image25.sv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jessemyer.com/" TargetMode="External"/><Relationship Id="rId7" Type="http://schemas.openxmlformats.org/officeDocument/2006/relationships/image" Target="../media/image210.png"/><Relationship Id="rId2" Type="http://schemas.openxmlformats.org/officeDocument/2006/relationships/hyperlink" Target="https://en.wikipedia.org/wiki/Zooming_user_interface" TargetMode="External"/><Relationship Id="rId1" Type="http://schemas.openxmlformats.org/officeDocument/2006/relationships/slideLayout" Target="../slideLayouts/slideLayout2.xml"/><Relationship Id="rId6" Type="http://schemas.openxmlformats.org/officeDocument/2006/relationships/slide" Target="slide29.xml"/><Relationship Id="rId5" Type="http://schemas.openxmlformats.org/officeDocument/2006/relationships/image" Target="../media/image2.png"/><Relationship Id="rId4" Type="http://schemas.openxmlformats.org/officeDocument/2006/relationships/hyperlink" Target="https://www.linkedin.com/in/jessemyer/"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 Target="slide4.xml"/><Relationship Id="rId7" Type="http://schemas.openxmlformats.org/officeDocument/2006/relationships/slide" Target="slide19.xml"/><Relationship Id="rId2" Type="http://schemas.openxmlformats.org/officeDocument/2006/relationships/slide" Target="slide22.xml"/><Relationship Id="rId1" Type="http://schemas.openxmlformats.org/officeDocument/2006/relationships/slideLayout" Target="../slideLayouts/slideLayout2.xml"/><Relationship Id="rId6" Type="http://schemas.openxmlformats.org/officeDocument/2006/relationships/slide" Target="slide21.xml"/><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19.sv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5.svg"/></Relationships>
</file>

<file path=ppt/slides/_rels/slide22.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19.svg"/><Relationship Id="rId2" Type="http://schemas.openxmlformats.org/officeDocument/2006/relationships/slide" Target="slide2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5.sv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19.svg"/><Relationship Id="rId2" Type="http://schemas.openxmlformats.org/officeDocument/2006/relationships/slide" Target="slide2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5.sv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 Target="slide5.xml"/><Relationship Id="rId7" Type="http://schemas.openxmlformats.org/officeDocument/2006/relationships/image" Target="../media/image25.svg"/><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slide" Target="slide4.xml"/><Relationship Id="rId4" Type="http://schemas.openxmlformats.org/officeDocument/2006/relationships/slide" Target="slide10.xml"/><Relationship Id="rId9" Type="http://schemas.openxmlformats.org/officeDocument/2006/relationships/image" Target="../media/image19.svg"/></Relationships>
</file>

<file path=ppt/slides/_rels/slide2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 Target="slide14.xml"/><Relationship Id="rId7" Type="http://schemas.openxmlformats.org/officeDocument/2006/relationships/image" Target="../media/image18.png"/><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slide" Target="slide4.xml"/></Relationships>
</file>

<file path=ppt/slides/_rels/slide26.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 Target="slide18.xml"/><Relationship Id="rId7" Type="http://schemas.openxmlformats.org/officeDocument/2006/relationships/image" Target="../media/image18.png"/><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slide" Target="slide4.xml"/></Relationships>
</file>

<file path=ppt/slides/_rels/slide27.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19.svg"/><Relationship Id="rId2" Type="http://schemas.openxmlformats.org/officeDocument/2006/relationships/slide" Target="slide1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5.sv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slide" Target="slide2.xml"/><Relationship Id="rId7" Type="http://schemas.openxmlformats.org/officeDocument/2006/relationships/image" Target="../media/image16.png"/><Relationship Id="rId2" Type="http://schemas.openxmlformats.org/officeDocument/2006/relationships/slide" Target="slide7.xml"/><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25.svg"/><Relationship Id="rId10" Type="http://schemas.openxmlformats.org/officeDocument/2006/relationships/image" Target="../media/image19.svg"/><Relationship Id="rId4" Type="http://schemas.openxmlformats.org/officeDocument/2006/relationships/image" Target="../media/image24.png"/><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 Target="slide4.xml"/><Relationship Id="rId7" Type="http://schemas.openxmlformats.org/officeDocument/2006/relationships/slide" Target="slide32.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slide" Target="slide31.xml"/><Relationship Id="rId4" Type="http://schemas.openxmlformats.org/officeDocument/2006/relationships/image" Target="../media/image5.png"/><Relationship Id="rId9" Type="http://schemas.openxmlformats.org/officeDocument/2006/relationships/slide" Target="slide33.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pinterest.com/jessemyer/metrixmotion/" TargetMode="External"/><Relationship Id="rId1" Type="http://schemas.openxmlformats.org/officeDocument/2006/relationships/slideLayout" Target="../slideLayouts/slideLayout2.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slide" Target="slide2.xml"/></Relationships>
</file>

<file path=ppt/slides/_rels/slide3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hyperlink" Target="https://en.wikipedia.org/wiki/Cloud_computing" TargetMode="External"/><Relationship Id="rId1" Type="http://schemas.openxmlformats.org/officeDocument/2006/relationships/slideLayout" Target="../slideLayouts/slideLayout2.xml"/><Relationship Id="rId6" Type="http://schemas.openxmlformats.org/officeDocument/2006/relationships/image" Target="../media/image41.gif"/><Relationship Id="rId5" Type="http://schemas.openxmlformats.org/officeDocument/2006/relationships/image" Target="../media/image40.sv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hyperlink" Target="https://en.wikipedia.org/wiki/Elasticity_(cloud_computing)" TargetMode="External"/><Relationship Id="rId1" Type="http://schemas.openxmlformats.org/officeDocument/2006/relationships/slideLayout" Target="../slideLayouts/slideLayout2.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slide" Target="slide4.xml"/></Relationships>
</file>

<file path=ppt/slides/_rels/slide3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9.png"/><Relationship Id="rId7" Type="http://schemas.openxmlformats.org/officeDocument/2006/relationships/image" Target="../media/image4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43.png"/><Relationship Id="rId5" Type="http://schemas.microsoft.com/office/2017/06/relationships/model3d" Target="../media/model3d1.glb"/><Relationship Id="rId4" Type="http://schemas.openxmlformats.org/officeDocument/2006/relationships/image" Target="../media/image40.svg"/></Relationships>
</file>

<file path=ppt/slides/_rels/slide4.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slide" Target="slide18.xml"/><Relationship Id="rId18" Type="http://schemas.openxmlformats.org/officeDocument/2006/relationships/image" Target="../media/image13.png"/><Relationship Id="rId26" Type="http://schemas.openxmlformats.org/officeDocument/2006/relationships/image" Target="../media/image100.png"/><Relationship Id="rId3" Type="http://schemas.openxmlformats.org/officeDocument/2006/relationships/image" Target="../media/image8.png"/><Relationship Id="rId21" Type="http://schemas.openxmlformats.org/officeDocument/2006/relationships/image" Target="../media/image14.png"/><Relationship Id="rId7" Type="http://schemas.openxmlformats.org/officeDocument/2006/relationships/slide" Target="slide10.xml"/><Relationship Id="rId12" Type="http://schemas.openxmlformats.org/officeDocument/2006/relationships/image" Target="../media/image11.png"/><Relationship Id="rId17" Type="http://schemas.openxmlformats.org/officeDocument/2006/relationships/image" Target="../media/image70.png"/><Relationship Id="rId25" Type="http://schemas.openxmlformats.org/officeDocument/2006/relationships/slide" Target="slide24.xml"/><Relationship Id="rId2" Type="http://schemas.openxmlformats.org/officeDocument/2006/relationships/notesSlide" Target="../notesSlides/notesSlide2.xml"/><Relationship Id="rId16" Type="http://schemas.openxmlformats.org/officeDocument/2006/relationships/slide" Target="slide25.xml"/><Relationship Id="rId20" Type="http://schemas.openxmlformats.org/officeDocument/2006/relationships/image" Target="../media/image80.png"/><Relationship Id="rId29" Type="http://schemas.openxmlformats.org/officeDocument/2006/relationships/image" Target="../media/image17.sv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50.png"/><Relationship Id="rId24" Type="http://schemas.openxmlformats.org/officeDocument/2006/relationships/image" Target="../media/image15.png"/><Relationship Id="rId5" Type="http://schemas.openxmlformats.org/officeDocument/2006/relationships/image" Target="../media/image37.png"/><Relationship Id="rId15" Type="http://schemas.openxmlformats.org/officeDocument/2006/relationships/image" Target="../media/image12.png"/><Relationship Id="rId23" Type="http://schemas.openxmlformats.org/officeDocument/2006/relationships/image" Target="../media/image90.png"/><Relationship Id="rId28" Type="http://schemas.openxmlformats.org/officeDocument/2006/relationships/image" Target="../media/image16.png"/><Relationship Id="rId10" Type="http://schemas.openxmlformats.org/officeDocument/2006/relationships/slide" Target="slide14.xml"/><Relationship Id="rId19" Type="http://schemas.openxmlformats.org/officeDocument/2006/relationships/slide" Target="slide26.xml"/><Relationship Id="rId31" Type="http://schemas.openxmlformats.org/officeDocument/2006/relationships/image" Target="../media/image19.svg"/><Relationship Id="rId4" Type="http://schemas.openxmlformats.org/officeDocument/2006/relationships/slide" Target="slide5.xml"/><Relationship Id="rId9" Type="http://schemas.openxmlformats.org/officeDocument/2006/relationships/image" Target="../media/image10.png"/><Relationship Id="rId14" Type="http://schemas.openxmlformats.org/officeDocument/2006/relationships/image" Target="../media/image60.png"/><Relationship Id="rId22" Type="http://schemas.openxmlformats.org/officeDocument/2006/relationships/slide" Target="slide27.xml"/><Relationship Id="rId27" Type="http://schemas.openxmlformats.org/officeDocument/2006/relationships/slide" Target="slide3.xml"/><Relationship Id="rId30"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20.png"/><Relationship Id="rId18" Type="http://schemas.openxmlformats.org/officeDocument/2006/relationships/image" Target="../media/image19.svg"/><Relationship Id="rId3" Type="http://schemas.openxmlformats.org/officeDocument/2006/relationships/slide" Target="slide6.xml"/><Relationship Id="rId7" Type="http://schemas.openxmlformats.org/officeDocument/2006/relationships/image" Target="../media/image200.png"/><Relationship Id="rId12" Type="http://schemas.openxmlformats.org/officeDocument/2006/relationships/slide" Target="slide9.xml"/><Relationship Id="rId17" Type="http://schemas.openxmlformats.org/officeDocument/2006/relationships/image" Target="../media/image18.png"/><Relationship Id="rId2" Type="http://schemas.openxmlformats.org/officeDocument/2006/relationships/image" Target="../media/image20.png"/><Relationship Id="rId16" Type="http://schemas.openxmlformats.org/officeDocument/2006/relationships/image" Target="../media/image25.svg"/><Relationship Id="rId1" Type="http://schemas.openxmlformats.org/officeDocument/2006/relationships/slideLayout" Target="../slideLayouts/slideLayout2.xml"/><Relationship Id="rId6" Type="http://schemas.openxmlformats.org/officeDocument/2006/relationships/slide" Target="slide7.xml"/><Relationship Id="rId11" Type="http://schemas.openxmlformats.org/officeDocument/2006/relationships/image" Target="../media/image23.png"/><Relationship Id="rId5" Type="http://schemas.openxmlformats.org/officeDocument/2006/relationships/image" Target="../media/image21.png"/><Relationship Id="rId15" Type="http://schemas.openxmlformats.org/officeDocument/2006/relationships/image" Target="../media/image24.png"/><Relationship Id="rId10" Type="http://schemas.openxmlformats.org/officeDocument/2006/relationships/image" Target="../media/image211.png"/><Relationship Id="rId4" Type="http://schemas.openxmlformats.org/officeDocument/2006/relationships/image" Target="../media/image19.png"/><Relationship Id="rId9" Type="http://schemas.openxmlformats.org/officeDocument/2006/relationships/slide" Target="slide8.xml"/><Relationship Id="rId14"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 Target="slide7.xml"/><Relationship Id="rId7" Type="http://schemas.openxmlformats.org/officeDocument/2006/relationships/image" Target="../media/image18.png"/><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 Target="slide9.xml"/><Relationship Id="rId7" Type="http://schemas.openxmlformats.org/officeDocument/2006/relationships/image" Target="../media/image18.png"/><Relationship Id="rId2" Type="http://schemas.openxmlformats.org/officeDocument/2006/relationships/slide" Target="slide6.xml"/><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 Target="slide9.xml"/><Relationship Id="rId7" Type="http://schemas.openxmlformats.org/officeDocument/2006/relationships/image" Target="../media/image18.png"/><Relationship Id="rId2" Type="http://schemas.openxmlformats.org/officeDocument/2006/relationships/slide" Target="slide6.xml"/><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 Target="slide7.xml"/><Relationship Id="rId7" Type="http://schemas.openxmlformats.org/officeDocument/2006/relationships/image" Target="../media/image18.png"/><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slide" Target="slid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4" name="Picture 6" descr="http://hi-everybody.com/wp-content/uploads/2017/06/praga2.gif">
            <a:extLst>
              <a:ext uri="{FF2B5EF4-FFF2-40B4-BE49-F238E27FC236}">
                <a16:creationId xmlns:a16="http://schemas.microsoft.com/office/drawing/2014/main" id="{7A0121C4-51CA-4E53-A794-2D4CE879BB3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310641"/>
            <a:ext cx="12192000" cy="81686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E8E3E44-7980-45BB-A4CA-96523251DD18}"/>
              </a:ext>
            </a:extLst>
          </p:cNvPr>
          <p:cNvSpPr txBox="1"/>
          <p:nvPr/>
        </p:nvSpPr>
        <p:spPr>
          <a:xfrm>
            <a:off x="287183" y="764179"/>
            <a:ext cx="10876321" cy="830997"/>
          </a:xfrm>
          <a:prstGeom prst="rect">
            <a:avLst/>
          </a:prstGeom>
          <a:noFill/>
        </p:spPr>
        <p:txBody>
          <a:bodyPr wrap="square" rtlCol="0">
            <a:spAutoFit/>
          </a:bodyPr>
          <a:lstStyle/>
          <a:p>
            <a:r>
              <a:rPr lang="en-US" sz="4800" b="1" dirty="0">
                <a:solidFill>
                  <a:schemeClr val="bg1">
                    <a:lumMod val="95000"/>
                  </a:schemeClr>
                </a:solidFill>
                <a:highlight>
                  <a:srgbClr val="000000"/>
                </a:highlight>
                <a:latin typeface="Roboto" panose="02000000000000000000" pitchFamily="2" charset="0"/>
                <a:ea typeface="Roboto" panose="02000000000000000000" pitchFamily="2" charset="0"/>
              </a:rPr>
              <a:t>System / Portfolio Name</a:t>
            </a:r>
            <a:endParaRPr lang="en-US" sz="4800" dirty="0">
              <a:solidFill>
                <a:schemeClr val="bg1">
                  <a:lumMod val="95000"/>
                </a:schemeClr>
              </a:solidFill>
              <a:highlight>
                <a:srgbClr val="000000"/>
              </a:highlight>
              <a:latin typeface="Roboto" panose="02000000000000000000" pitchFamily="2" charset="0"/>
              <a:ea typeface="Roboto" panose="02000000000000000000" pitchFamily="2" charset="0"/>
            </a:endParaRPr>
          </a:p>
        </p:txBody>
      </p:sp>
      <p:sp>
        <p:nvSpPr>
          <p:cNvPr id="5" name="TextBox 4">
            <a:extLst>
              <a:ext uri="{FF2B5EF4-FFF2-40B4-BE49-F238E27FC236}">
                <a16:creationId xmlns:a16="http://schemas.microsoft.com/office/drawing/2014/main" id="{3CC90957-533C-4089-BE8E-C77B02B9AFB4}"/>
              </a:ext>
            </a:extLst>
          </p:cNvPr>
          <p:cNvSpPr txBox="1"/>
          <p:nvPr/>
        </p:nvSpPr>
        <p:spPr>
          <a:xfrm>
            <a:off x="287183" y="1558014"/>
            <a:ext cx="5859345" cy="2246769"/>
          </a:xfrm>
          <a:prstGeom prst="rect">
            <a:avLst/>
          </a:prstGeom>
          <a:noFill/>
        </p:spPr>
        <p:txBody>
          <a:bodyPr wrap="square" rtlCol="0">
            <a:spAutoFit/>
          </a:bodyPr>
          <a:lstStyle/>
          <a:p>
            <a:pPr>
              <a:lnSpc>
                <a:spcPct val="150000"/>
              </a:lnSpc>
            </a:pPr>
            <a:r>
              <a:rPr lang="en-US" sz="2400" b="1" dirty="0">
                <a:solidFill>
                  <a:schemeClr val="bg1">
                    <a:lumMod val="95000"/>
                  </a:schemeClr>
                </a:solidFill>
                <a:highlight>
                  <a:srgbClr val="000000"/>
                </a:highlight>
                <a:latin typeface="Roboto" panose="02000000000000000000" pitchFamily="2" charset="0"/>
                <a:ea typeface="Roboto" panose="02000000000000000000" pitchFamily="2" charset="0"/>
              </a:rPr>
              <a:t>Interactive Architecture Q2 2020</a:t>
            </a:r>
          </a:p>
          <a:p>
            <a:pPr>
              <a:lnSpc>
                <a:spcPct val="150000"/>
              </a:lnSpc>
            </a:pPr>
            <a:r>
              <a:rPr lang="en-US" sz="2400" dirty="0">
                <a:solidFill>
                  <a:schemeClr val="bg1">
                    <a:lumMod val="95000"/>
                  </a:schemeClr>
                </a:solidFill>
                <a:highlight>
                  <a:srgbClr val="000000"/>
                </a:highlight>
                <a:latin typeface="Roboto Thin" panose="02000000000000000000" pitchFamily="2" charset="0"/>
                <a:ea typeface="Roboto Thin" panose="02000000000000000000" pitchFamily="2" charset="0"/>
              </a:rPr>
              <a:t>Author &amp; Title</a:t>
            </a:r>
          </a:p>
          <a:p>
            <a:pPr>
              <a:lnSpc>
                <a:spcPct val="150000"/>
              </a:lnSpc>
            </a:pPr>
            <a:r>
              <a:rPr lang="en-US" sz="2400" dirty="0">
                <a:solidFill>
                  <a:schemeClr val="bg1">
                    <a:lumMod val="95000"/>
                  </a:schemeClr>
                </a:solidFill>
                <a:highlight>
                  <a:srgbClr val="000000"/>
                </a:highlight>
                <a:latin typeface="Roboto Thin" panose="02000000000000000000" pitchFamily="2" charset="0"/>
                <a:ea typeface="Roboto Thin" panose="02000000000000000000" pitchFamily="2" charset="0"/>
              </a:rPr>
              <a:t>Date</a:t>
            </a:r>
          </a:p>
          <a:p>
            <a:pPr>
              <a:lnSpc>
                <a:spcPct val="150000"/>
              </a:lnSpc>
            </a:pPr>
            <a:r>
              <a:rPr lang="en-US" sz="2400" dirty="0">
                <a:solidFill>
                  <a:schemeClr val="bg1">
                    <a:lumMod val="95000"/>
                  </a:schemeClr>
                </a:solidFill>
                <a:highlight>
                  <a:srgbClr val="000000"/>
                </a:highlight>
                <a:latin typeface="Roboto Thin" panose="02000000000000000000" pitchFamily="2" charset="0"/>
                <a:ea typeface="Roboto Thin" panose="02000000000000000000" pitchFamily="2" charset="0"/>
              </a:rPr>
              <a:t>Version or Draft</a:t>
            </a:r>
          </a:p>
        </p:txBody>
      </p:sp>
      <p:sp>
        <p:nvSpPr>
          <p:cNvPr id="7" name="Rectangle 6">
            <a:extLst>
              <a:ext uri="{FF2B5EF4-FFF2-40B4-BE49-F238E27FC236}">
                <a16:creationId xmlns:a16="http://schemas.microsoft.com/office/drawing/2014/main" id="{0866F493-B570-4D10-BE4E-E8C74D16C36A}"/>
              </a:ext>
            </a:extLst>
          </p:cNvPr>
          <p:cNvSpPr/>
          <p:nvPr/>
        </p:nvSpPr>
        <p:spPr>
          <a:xfrm>
            <a:off x="0" y="0"/>
            <a:ext cx="12192000" cy="4953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100" b="1" dirty="0">
                <a:solidFill>
                  <a:schemeClr val="bg1"/>
                </a:solidFill>
                <a:latin typeface="Roboto" panose="02000000000000000000" pitchFamily="2" charset="0"/>
                <a:ea typeface="Roboto" panose="02000000000000000000" pitchFamily="2" charset="0"/>
              </a:rPr>
              <a:t>Company Name </a:t>
            </a:r>
            <a:r>
              <a:rPr lang="en-US" sz="1100" dirty="0">
                <a:solidFill>
                  <a:schemeClr val="bg1"/>
                </a:solidFill>
                <a:latin typeface="Roboto" panose="02000000000000000000" pitchFamily="2" charset="0"/>
                <a:ea typeface="Roboto" panose="02000000000000000000" pitchFamily="2" charset="0"/>
              </a:rPr>
              <a:t>/ Logo</a:t>
            </a:r>
          </a:p>
        </p:txBody>
      </p:sp>
      <p:sp>
        <p:nvSpPr>
          <p:cNvPr id="2" name="TextBox 1">
            <a:extLst>
              <a:ext uri="{FF2B5EF4-FFF2-40B4-BE49-F238E27FC236}">
                <a16:creationId xmlns:a16="http://schemas.microsoft.com/office/drawing/2014/main" id="{C18271D7-7584-4619-9688-D833E2926335}"/>
              </a:ext>
            </a:extLst>
          </p:cNvPr>
          <p:cNvSpPr txBox="1"/>
          <p:nvPr/>
        </p:nvSpPr>
        <p:spPr>
          <a:xfrm>
            <a:off x="10151306" y="6604084"/>
            <a:ext cx="2084225" cy="253916"/>
          </a:xfrm>
          <a:prstGeom prst="rect">
            <a:avLst/>
          </a:prstGeom>
          <a:noFill/>
        </p:spPr>
        <p:txBody>
          <a:bodyPr wrap="none" rtlCol="0">
            <a:spAutoFit/>
          </a:bodyPr>
          <a:lstStyle/>
          <a:p>
            <a:r>
              <a:rPr lang="en-US" sz="1050" i="1" dirty="0" err="1">
                <a:solidFill>
                  <a:schemeClr val="bg1">
                    <a:lumMod val="75000"/>
                  </a:schemeClr>
                </a:solidFill>
                <a:highlight>
                  <a:srgbClr val="000000"/>
                </a:highlight>
                <a:latin typeface="Roboto" panose="02000000000000000000" pitchFamily="2" charset="0"/>
                <a:ea typeface="Roboto" panose="02000000000000000000" pitchFamily="2" charset="0"/>
              </a:rPr>
              <a:t>Cinemagraph</a:t>
            </a:r>
            <a:r>
              <a:rPr lang="en-US" sz="1050" i="1" dirty="0">
                <a:solidFill>
                  <a:schemeClr val="bg1">
                    <a:lumMod val="75000"/>
                  </a:schemeClr>
                </a:solidFill>
                <a:highlight>
                  <a:srgbClr val="000000"/>
                </a:highlight>
                <a:latin typeface="Roboto" panose="02000000000000000000" pitchFamily="2" charset="0"/>
                <a:ea typeface="Roboto" panose="02000000000000000000" pitchFamily="2" charset="0"/>
              </a:rPr>
              <a:t> Source: </a:t>
            </a:r>
            <a:r>
              <a:rPr lang="en-US" sz="1050" i="1" dirty="0">
                <a:solidFill>
                  <a:schemeClr val="bg1">
                    <a:lumMod val="75000"/>
                  </a:schemeClr>
                </a:solidFill>
                <a:highlight>
                  <a:srgbClr val="000000"/>
                </a:highlight>
                <a:latin typeface="Roboto" panose="02000000000000000000" pitchFamily="2" charset="0"/>
                <a:ea typeface="Roboto" panose="02000000000000000000" pitchFamily="2" charset="0"/>
                <a:hlinkClick r:id="rId4">
                  <a:extLst>
                    <a:ext uri="{A12FA001-AC4F-418D-AE19-62706E023703}">
                      <ahyp:hlinkClr xmlns:ahyp="http://schemas.microsoft.com/office/drawing/2018/hyperlinkcolor" val="tx"/>
                    </a:ext>
                  </a:extLst>
                </a:hlinkClick>
              </a:rPr>
              <a:t>Maryanski</a:t>
            </a:r>
            <a:endParaRPr lang="en-US" sz="1050" i="1" dirty="0">
              <a:solidFill>
                <a:schemeClr val="bg1">
                  <a:lumMod val="75000"/>
                </a:schemeClr>
              </a:solidFill>
              <a:highlight>
                <a:srgbClr val="0000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49859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145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ACF6C-449F-43CE-8EF0-E085D55845DB}"/>
              </a:ext>
            </a:extLst>
          </p:cNvPr>
          <p:cNvSpPr>
            <a:spLocks noGrp="1"/>
          </p:cNvSpPr>
          <p:nvPr>
            <p:ph type="title"/>
          </p:nvPr>
        </p:nvSpPr>
        <p:spPr>
          <a:xfrm>
            <a:off x="838200" y="365125"/>
            <a:ext cx="10515600" cy="1325563"/>
          </a:xfrm>
        </p:spPr>
        <p:txBody>
          <a:bodyPr/>
          <a:lstStyle/>
          <a:p>
            <a:r>
              <a:rPr lang="en-US" dirty="0">
                <a:solidFill>
                  <a:srgbClr val="FF9900"/>
                </a:solidFill>
              </a:rPr>
              <a:t>Subsystem 2</a:t>
            </a:r>
          </a:p>
        </p:txBody>
      </p:sp>
      <p:sp>
        <p:nvSpPr>
          <p:cNvPr id="15" name="Right Bracket 14">
            <a:extLst>
              <a:ext uri="{FF2B5EF4-FFF2-40B4-BE49-F238E27FC236}">
                <a16:creationId xmlns:a16="http://schemas.microsoft.com/office/drawing/2014/main" id="{9EC93D4B-E169-4F17-B5AA-45AF87E0D663}"/>
              </a:ext>
            </a:extLst>
          </p:cNvPr>
          <p:cNvSpPr/>
          <p:nvPr/>
        </p:nvSpPr>
        <p:spPr>
          <a:xfrm rot="10800000">
            <a:off x="1725132" y="2655300"/>
            <a:ext cx="242888" cy="446388"/>
          </a:xfrm>
          <a:prstGeom prst="rightBracket">
            <a:avLst>
              <a:gd name="adj" fmla="val 91892"/>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9" name="Oval 28">
            <a:extLst>
              <a:ext uri="{FF2B5EF4-FFF2-40B4-BE49-F238E27FC236}">
                <a16:creationId xmlns:a16="http://schemas.microsoft.com/office/drawing/2014/main" id="{D479A3E4-25E2-450B-BD04-165AFF798A8A}"/>
              </a:ext>
            </a:extLst>
          </p:cNvPr>
          <p:cNvSpPr/>
          <p:nvPr/>
        </p:nvSpPr>
        <p:spPr>
          <a:xfrm>
            <a:off x="1807137" y="2725424"/>
            <a:ext cx="312236" cy="312236"/>
          </a:xfrm>
          <a:prstGeom prst="ellipse">
            <a:avLst/>
          </a:prstGeom>
          <a:no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Connector: Elbow 29">
            <a:extLst>
              <a:ext uri="{FF2B5EF4-FFF2-40B4-BE49-F238E27FC236}">
                <a16:creationId xmlns:a16="http://schemas.microsoft.com/office/drawing/2014/main" id="{ADF1D99C-82BA-46E6-A4BE-01986FD51CD4}"/>
              </a:ext>
            </a:extLst>
          </p:cNvPr>
          <p:cNvCxnSpPr>
            <a:cxnSpLocks/>
            <a:stCxn id="29" idx="6"/>
            <a:endCxn id="8" idx="1"/>
          </p:cNvCxnSpPr>
          <p:nvPr/>
        </p:nvCxnSpPr>
        <p:spPr>
          <a:xfrm>
            <a:off x="2119373" y="2881542"/>
            <a:ext cx="845255" cy="1256"/>
          </a:xfrm>
          <a:prstGeom prst="bentConnector3">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B861B37-7FE2-4108-A426-43A29D723C0F}"/>
              </a:ext>
            </a:extLst>
          </p:cNvPr>
          <p:cNvCxnSpPr>
            <a:cxnSpLocks/>
          </p:cNvCxnSpPr>
          <p:nvPr/>
        </p:nvCxnSpPr>
        <p:spPr>
          <a:xfrm>
            <a:off x="0" y="2878494"/>
            <a:ext cx="1725131"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7370AADF-02A3-482A-846C-FEBB08AB23DA}"/>
                  </a:ext>
                </a:extLst>
              </p:cNvPr>
              <p:cNvGraphicFramePr>
                <a:graphicFrameLocks noChangeAspect="1"/>
              </p:cNvGraphicFramePr>
              <p:nvPr>
                <p:extLst>
                  <p:ext uri="{D42A27DB-BD31-4B8C-83A1-F6EECF244321}">
                    <p14:modId xmlns:p14="http://schemas.microsoft.com/office/powerpoint/2010/main" val="2300166367"/>
                  </p:ext>
                </p:extLst>
              </p:nvPr>
            </p:nvGraphicFramePr>
            <p:xfrm>
              <a:off x="2964628" y="2236078"/>
              <a:ext cx="2299448" cy="1293440"/>
            </p:xfrm>
            <a:graphic>
              <a:graphicData uri="http://schemas.microsoft.com/office/powerpoint/2016/slidezoom">
                <pslz:sldZm>
                  <pslz:sldZmObj sldId="272" cId="20846538">
                    <pslz:zmPr id="{A5AE4327-21D0-4C37-AE96-40B17A86DE46}" returnToParent="0" transitionDur="1000">
                      <p166:blipFill xmlns:p166="http://schemas.microsoft.com/office/powerpoint/2016/6/main">
                        <a:blip r:embed="rId2"/>
                        <a:stretch>
                          <a:fillRect/>
                        </a:stretch>
                      </p166:blipFill>
                      <p166:spPr xmlns:p166="http://schemas.microsoft.com/office/powerpoint/2016/6/main">
                        <a:xfrm>
                          <a:off x="0" y="0"/>
                          <a:ext cx="2299448" cy="1293440"/>
                        </a:xfrm>
                        <a:prstGeom prst="rect">
                          <a:avLst/>
                        </a:prstGeom>
                        <a:ln w="12700">
                          <a:solidFill>
                            <a:schemeClr val="tx1">
                              <a:lumMod val="85000"/>
                              <a:lumOff val="15000"/>
                            </a:schemeClr>
                          </a:solidFill>
                        </a:ln>
                        <a:effectLst>
                          <a:glow rad="101600">
                            <a:schemeClr val="accent3">
                              <a:satMod val="175000"/>
                              <a:alpha val="40000"/>
                            </a:schemeClr>
                          </a:glow>
                        </a:effectLst>
                      </p166:spPr>
                    </pslz:zmPr>
                  </pslz:sldZmObj>
                </pslz:sldZm>
              </a:graphicData>
            </a:graphic>
          </p:graphicFrame>
        </mc:Choice>
        <mc:Fallback xmlns="">
          <p:pic>
            <p:nvPicPr>
              <p:cNvPr id="8" name="Slide Zoom 7">
                <a:hlinkClick r:id="rId3" action="ppaction://hlinksldjump"/>
                <a:extLst>
                  <a:ext uri="{FF2B5EF4-FFF2-40B4-BE49-F238E27FC236}">
                    <a16:creationId xmlns:a16="http://schemas.microsoft.com/office/drawing/2014/main" id="{7370AADF-02A3-482A-846C-FEBB08AB23DA}"/>
                  </a:ext>
                </a:extLst>
              </p:cNvPr>
              <p:cNvPicPr>
                <a:picLocks noGrp="1" noRot="1" noChangeAspect="1" noMove="1" noResize="1" noEditPoints="1" noAdjustHandles="1" noChangeArrowheads="1" noChangeShapeType="1"/>
              </p:cNvPicPr>
              <p:nvPr/>
            </p:nvPicPr>
            <p:blipFill>
              <a:blip r:embed="rId4"/>
              <a:stretch>
                <a:fillRect/>
              </a:stretch>
            </p:blipFill>
            <p:spPr>
              <a:xfrm>
                <a:off x="2964628" y="2236078"/>
                <a:ext cx="2299448" cy="1293440"/>
              </a:xfrm>
              <a:prstGeom prst="rect">
                <a:avLst/>
              </a:prstGeom>
              <a:ln w="12700">
                <a:solidFill>
                  <a:schemeClr val="tx1">
                    <a:lumMod val="85000"/>
                    <a:lumOff val="15000"/>
                  </a:schemeClr>
                </a:solidFill>
              </a:ln>
              <a:effectLst>
                <a:glow rad="101600">
                  <a:schemeClr val="accent3">
                    <a:satMod val="175000"/>
                    <a:alpha val="40000"/>
                  </a:schemeClr>
                </a:glow>
              </a:effectLst>
            </p:spPr>
          </p:pic>
        </mc:Fallback>
      </mc:AlternateContent>
      <p:sp>
        <p:nvSpPr>
          <p:cNvPr id="32" name="Right Bracket 31">
            <a:extLst>
              <a:ext uri="{FF2B5EF4-FFF2-40B4-BE49-F238E27FC236}">
                <a16:creationId xmlns:a16="http://schemas.microsoft.com/office/drawing/2014/main" id="{27215BFF-BD24-4A03-812A-7D6951DF9C56}"/>
              </a:ext>
            </a:extLst>
          </p:cNvPr>
          <p:cNvSpPr/>
          <p:nvPr/>
        </p:nvSpPr>
        <p:spPr>
          <a:xfrm rot="10800000">
            <a:off x="5858994" y="2655300"/>
            <a:ext cx="242888" cy="446388"/>
          </a:xfrm>
          <a:prstGeom prst="rightBracket">
            <a:avLst>
              <a:gd name="adj" fmla="val 91892"/>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4" name="Oval 33">
            <a:extLst>
              <a:ext uri="{FF2B5EF4-FFF2-40B4-BE49-F238E27FC236}">
                <a16:creationId xmlns:a16="http://schemas.microsoft.com/office/drawing/2014/main" id="{85950E28-9BB3-42D8-AF1D-F0A85217F1FE}"/>
              </a:ext>
            </a:extLst>
          </p:cNvPr>
          <p:cNvSpPr/>
          <p:nvPr/>
        </p:nvSpPr>
        <p:spPr>
          <a:xfrm>
            <a:off x="5939882" y="2725424"/>
            <a:ext cx="312236" cy="312236"/>
          </a:xfrm>
          <a:prstGeom prst="ellipse">
            <a:avLst/>
          </a:prstGeom>
          <a:no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a:extLst>
              <a:ext uri="{FF2B5EF4-FFF2-40B4-BE49-F238E27FC236}">
                <a16:creationId xmlns:a16="http://schemas.microsoft.com/office/drawing/2014/main" id="{57FDC785-439E-460D-839B-7E6169C7C475}"/>
              </a:ext>
            </a:extLst>
          </p:cNvPr>
          <p:cNvCxnSpPr>
            <a:stCxn id="32" idx="2"/>
            <a:endCxn id="8" idx="3"/>
          </p:cNvCxnSpPr>
          <p:nvPr/>
        </p:nvCxnSpPr>
        <p:spPr>
          <a:xfrm flipH="1">
            <a:off x="5264076" y="2878494"/>
            <a:ext cx="594918" cy="430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B743282-6CB1-4A6E-83DA-21CA4E0F7184}"/>
              </a:ext>
            </a:extLst>
          </p:cNvPr>
          <p:cNvCxnSpPr>
            <a:cxnSpLocks/>
            <a:stCxn id="34" idx="6"/>
            <a:endCxn id="60" idx="1"/>
          </p:cNvCxnSpPr>
          <p:nvPr/>
        </p:nvCxnSpPr>
        <p:spPr>
          <a:xfrm flipV="1">
            <a:off x="6252118" y="2878494"/>
            <a:ext cx="624335" cy="304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CF7011A1-FE46-4727-98DC-6367014941D4}"/>
              </a:ext>
            </a:extLst>
          </p:cNvPr>
          <p:cNvSpPr/>
          <p:nvPr/>
        </p:nvSpPr>
        <p:spPr>
          <a:xfrm>
            <a:off x="4342793" y="4718171"/>
            <a:ext cx="312236" cy="312236"/>
          </a:xfrm>
          <a:prstGeom prst="ellipse">
            <a:avLst/>
          </a:prstGeom>
          <a:no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2" name="Straight Connector 41">
            <a:extLst>
              <a:ext uri="{FF2B5EF4-FFF2-40B4-BE49-F238E27FC236}">
                <a16:creationId xmlns:a16="http://schemas.microsoft.com/office/drawing/2014/main" id="{8B1C1280-F92E-4FCA-AE53-8F543BBDC2F0}"/>
              </a:ext>
            </a:extLst>
          </p:cNvPr>
          <p:cNvCxnSpPr>
            <a:cxnSpLocks/>
            <a:stCxn id="41" idx="6"/>
            <a:endCxn id="64" idx="1"/>
          </p:cNvCxnSpPr>
          <p:nvPr/>
        </p:nvCxnSpPr>
        <p:spPr>
          <a:xfrm flipV="1">
            <a:off x="4655029" y="4872186"/>
            <a:ext cx="683133" cy="210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5" name="Right Bracket 44">
            <a:extLst>
              <a:ext uri="{FF2B5EF4-FFF2-40B4-BE49-F238E27FC236}">
                <a16:creationId xmlns:a16="http://schemas.microsoft.com/office/drawing/2014/main" id="{54C9C410-91CD-404C-8823-A64BBAA644D7}"/>
              </a:ext>
            </a:extLst>
          </p:cNvPr>
          <p:cNvSpPr/>
          <p:nvPr/>
        </p:nvSpPr>
        <p:spPr>
          <a:xfrm rot="10800000">
            <a:off x="4254578" y="4648992"/>
            <a:ext cx="242888" cy="446388"/>
          </a:xfrm>
          <a:prstGeom prst="rightBracket">
            <a:avLst>
              <a:gd name="adj" fmla="val 91892"/>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49" name="Connector: Elbow 48">
            <a:extLst>
              <a:ext uri="{FF2B5EF4-FFF2-40B4-BE49-F238E27FC236}">
                <a16:creationId xmlns:a16="http://schemas.microsoft.com/office/drawing/2014/main" id="{D50D67CD-1160-44E0-BC0E-4999E924120B}"/>
              </a:ext>
            </a:extLst>
          </p:cNvPr>
          <p:cNvCxnSpPr>
            <a:cxnSpLocks/>
            <a:stCxn id="8" idx="2"/>
            <a:endCxn id="45" idx="2"/>
          </p:cNvCxnSpPr>
          <p:nvPr/>
        </p:nvCxnSpPr>
        <p:spPr>
          <a:xfrm rot="16200000" flipH="1">
            <a:off x="3513131" y="4130739"/>
            <a:ext cx="1342668" cy="140226"/>
          </a:xfrm>
          <a:prstGeom prst="bentConnector4">
            <a:avLst>
              <a:gd name="adj1" fmla="val 41688"/>
              <a:gd name="adj2" fmla="val -1860"/>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3" name="Right Bracket 52">
            <a:extLst>
              <a:ext uri="{FF2B5EF4-FFF2-40B4-BE49-F238E27FC236}">
                <a16:creationId xmlns:a16="http://schemas.microsoft.com/office/drawing/2014/main" id="{8A515267-CC27-4FE5-94E5-99D991287ECA}"/>
              </a:ext>
            </a:extLst>
          </p:cNvPr>
          <p:cNvSpPr/>
          <p:nvPr/>
        </p:nvSpPr>
        <p:spPr>
          <a:xfrm rot="10800000">
            <a:off x="11228853" y="2666149"/>
            <a:ext cx="242888" cy="446388"/>
          </a:xfrm>
          <a:prstGeom prst="rightBracket">
            <a:avLst>
              <a:gd name="adj" fmla="val 91892"/>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54" name="Straight Connector 53">
            <a:extLst>
              <a:ext uri="{FF2B5EF4-FFF2-40B4-BE49-F238E27FC236}">
                <a16:creationId xmlns:a16="http://schemas.microsoft.com/office/drawing/2014/main" id="{AAAF1366-4947-48C6-A0FD-FA6F76B8CACE}"/>
              </a:ext>
            </a:extLst>
          </p:cNvPr>
          <p:cNvCxnSpPr>
            <a:cxnSpLocks/>
            <a:stCxn id="53" idx="2"/>
            <a:endCxn id="60" idx="3"/>
          </p:cNvCxnSpPr>
          <p:nvPr/>
        </p:nvCxnSpPr>
        <p:spPr>
          <a:xfrm flipH="1" flipV="1">
            <a:off x="9175901" y="2878494"/>
            <a:ext cx="2052952" cy="10849"/>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6" name="Right Bracket 55">
            <a:extLst>
              <a:ext uri="{FF2B5EF4-FFF2-40B4-BE49-F238E27FC236}">
                <a16:creationId xmlns:a16="http://schemas.microsoft.com/office/drawing/2014/main" id="{E39C6E7F-4292-411C-9F4E-DF911C78DFD7}"/>
              </a:ext>
            </a:extLst>
          </p:cNvPr>
          <p:cNvSpPr/>
          <p:nvPr/>
        </p:nvSpPr>
        <p:spPr>
          <a:xfrm rot="16200000">
            <a:off x="6366442" y="6113104"/>
            <a:ext cx="242888" cy="446388"/>
          </a:xfrm>
          <a:prstGeom prst="rightBracket">
            <a:avLst>
              <a:gd name="adj" fmla="val 91892"/>
            </a:avLst>
          </a:prstGeom>
          <a:ln w="127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58" name="Straight Connector 57">
            <a:extLst>
              <a:ext uri="{FF2B5EF4-FFF2-40B4-BE49-F238E27FC236}">
                <a16:creationId xmlns:a16="http://schemas.microsoft.com/office/drawing/2014/main" id="{1167AADE-586C-4180-BF96-B682CCB3BEC2}"/>
              </a:ext>
            </a:extLst>
          </p:cNvPr>
          <p:cNvCxnSpPr>
            <a:cxnSpLocks/>
            <a:stCxn id="56" idx="2"/>
            <a:endCxn id="64" idx="2"/>
          </p:cNvCxnSpPr>
          <p:nvPr/>
        </p:nvCxnSpPr>
        <p:spPr>
          <a:xfrm flipV="1">
            <a:off x="6487886" y="5518906"/>
            <a:ext cx="0" cy="695948"/>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slz="http://schemas.microsoft.com/office/powerpoint/2016/slidezoom">
        <mc:Choice Requires="pslz">
          <p:graphicFrame>
            <p:nvGraphicFramePr>
              <p:cNvPr id="60" name="Slide Zoom 59">
                <a:extLst>
                  <a:ext uri="{FF2B5EF4-FFF2-40B4-BE49-F238E27FC236}">
                    <a16:creationId xmlns:a16="http://schemas.microsoft.com/office/drawing/2014/main" id="{C81672E6-2F58-4AF3-87A5-F264E4518CBD}"/>
                  </a:ext>
                </a:extLst>
              </p:cNvPr>
              <p:cNvGraphicFramePr>
                <a:graphicFrameLocks noChangeAspect="1"/>
              </p:cNvGraphicFramePr>
              <p:nvPr>
                <p:extLst>
                  <p:ext uri="{D42A27DB-BD31-4B8C-83A1-F6EECF244321}">
                    <p14:modId xmlns:p14="http://schemas.microsoft.com/office/powerpoint/2010/main" val="2087972922"/>
                  </p:ext>
                </p:extLst>
              </p:nvPr>
            </p:nvGraphicFramePr>
            <p:xfrm>
              <a:off x="6876453" y="2231774"/>
              <a:ext cx="2299448" cy="1293440"/>
            </p:xfrm>
            <a:graphic>
              <a:graphicData uri="http://schemas.microsoft.com/office/powerpoint/2016/slidezoom">
                <pslz:sldZm>
                  <pslz:sldZmObj sldId="273" cId="4241061985">
                    <pslz:zmPr id="{8B7E6EE7-62C6-4DD6-A21C-E76073463279}" returnToParent="0" transitionDur="1000">
                      <p166:blipFill xmlns:p166="http://schemas.microsoft.com/office/powerpoint/2016/6/main">
                        <a:blip r:embed="rId5"/>
                        <a:stretch>
                          <a:fillRect/>
                        </a:stretch>
                      </p166:blipFill>
                      <p166:spPr xmlns:p166="http://schemas.microsoft.com/office/powerpoint/2016/6/main">
                        <a:xfrm>
                          <a:off x="0" y="0"/>
                          <a:ext cx="2299448" cy="1293440"/>
                        </a:xfrm>
                        <a:prstGeom prst="rect">
                          <a:avLst/>
                        </a:prstGeom>
                        <a:ln w="12700">
                          <a:solidFill>
                            <a:schemeClr val="tx1">
                              <a:lumMod val="85000"/>
                              <a:lumOff val="15000"/>
                            </a:schemeClr>
                          </a:solidFill>
                        </a:ln>
                        <a:effectLst>
                          <a:glow rad="101600">
                            <a:schemeClr val="accent3">
                              <a:satMod val="175000"/>
                              <a:alpha val="40000"/>
                            </a:schemeClr>
                          </a:glow>
                        </a:effectLst>
                      </p166:spPr>
                    </pslz:zmPr>
                  </pslz:sldZmObj>
                </pslz:sldZm>
              </a:graphicData>
            </a:graphic>
          </p:graphicFrame>
        </mc:Choice>
        <mc:Fallback xmlns="">
          <p:pic>
            <p:nvPicPr>
              <p:cNvPr id="60" name="Slide Zoom 59">
                <a:hlinkClick r:id="rId6" action="ppaction://hlinksldjump"/>
                <a:extLst>
                  <a:ext uri="{FF2B5EF4-FFF2-40B4-BE49-F238E27FC236}">
                    <a16:creationId xmlns:a16="http://schemas.microsoft.com/office/drawing/2014/main" id="{C81672E6-2F58-4AF3-87A5-F264E4518CBD}"/>
                  </a:ext>
                </a:extLst>
              </p:cNvPr>
              <p:cNvPicPr>
                <a:picLocks noGrp="1" noRot="1" noChangeAspect="1" noMove="1" noResize="1" noEditPoints="1" noAdjustHandles="1" noChangeArrowheads="1" noChangeShapeType="1"/>
              </p:cNvPicPr>
              <p:nvPr/>
            </p:nvPicPr>
            <p:blipFill>
              <a:blip r:embed="rId7"/>
              <a:stretch>
                <a:fillRect/>
              </a:stretch>
            </p:blipFill>
            <p:spPr>
              <a:xfrm>
                <a:off x="6876453" y="2231774"/>
                <a:ext cx="2299448" cy="1293440"/>
              </a:xfrm>
              <a:prstGeom prst="rect">
                <a:avLst/>
              </a:prstGeom>
              <a:ln w="12700">
                <a:solidFill>
                  <a:schemeClr val="tx1">
                    <a:lumMod val="85000"/>
                    <a:lumOff val="15000"/>
                  </a:schemeClr>
                </a:solidFill>
              </a:ln>
              <a:effectLst>
                <a:glow rad="101600">
                  <a:schemeClr val="accent3">
                    <a:satMod val="175000"/>
                    <a:alpha val="40000"/>
                  </a:schemeClr>
                </a:glow>
              </a:effectLst>
            </p:spPr>
          </p:pic>
        </mc:Fallback>
      </mc:AlternateContent>
      <mc:AlternateContent xmlns:mc="http://schemas.openxmlformats.org/markup-compatibility/2006" xmlns:pslz="http://schemas.microsoft.com/office/powerpoint/2016/slidezoom">
        <mc:Choice Requires="pslz">
          <p:graphicFrame>
            <p:nvGraphicFramePr>
              <p:cNvPr id="64" name="Slide Zoom 63">
                <a:extLst>
                  <a:ext uri="{FF2B5EF4-FFF2-40B4-BE49-F238E27FC236}">
                    <a16:creationId xmlns:a16="http://schemas.microsoft.com/office/drawing/2014/main" id="{D2EBF24B-31BE-4828-9872-E38F4AB95F3B}"/>
                  </a:ext>
                </a:extLst>
              </p:cNvPr>
              <p:cNvGraphicFramePr>
                <a:graphicFrameLocks noChangeAspect="1"/>
              </p:cNvGraphicFramePr>
              <p:nvPr>
                <p:extLst>
                  <p:ext uri="{D42A27DB-BD31-4B8C-83A1-F6EECF244321}">
                    <p14:modId xmlns:p14="http://schemas.microsoft.com/office/powerpoint/2010/main" val="2149732005"/>
                  </p:ext>
                </p:extLst>
              </p:nvPr>
            </p:nvGraphicFramePr>
            <p:xfrm>
              <a:off x="5338162" y="4225466"/>
              <a:ext cx="2299448" cy="1293440"/>
            </p:xfrm>
            <a:graphic>
              <a:graphicData uri="http://schemas.microsoft.com/office/powerpoint/2016/slidezoom">
                <pslz:sldZm>
                  <pslz:sldZmObj sldId="274" cId="4031264850">
                    <pslz:zmPr id="{DFFBA053-2353-4AA5-B361-771E4384F3BB}" returnToParent="0" transitionDur="1000">
                      <p166:blipFill xmlns:p166="http://schemas.microsoft.com/office/powerpoint/2016/6/main">
                        <a:blip r:embed="rId8"/>
                        <a:stretch>
                          <a:fillRect/>
                        </a:stretch>
                      </p166:blipFill>
                      <p166:spPr xmlns:p166="http://schemas.microsoft.com/office/powerpoint/2016/6/main">
                        <a:xfrm>
                          <a:off x="0" y="0"/>
                          <a:ext cx="2299448" cy="1293440"/>
                        </a:xfrm>
                        <a:prstGeom prst="rect">
                          <a:avLst/>
                        </a:prstGeom>
                        <a:ln w="12700">
                          <a:solidFill>
                            <a:srgbClr val="00B050"/>
                          </a:solidFill>
                        </a:ln>
                        <a:effectLst>
                          <a:glow rad="101600">
                            <a:schemeClr val="accent6">
                              <a:satMod val="175000"/>
                              <a:alpha val="40000"/>
                            </a:schemeClr>
                          </a:glow>
                        </a:effectLst>
                      </p166:spPr>
                    </pslz:zmPr>
                  </pslz:sldZmObj>
                </pslz:sldZm>
              </a:graphicData>
            </a:graphic>
          </p:graphicFrame>
        </mc:Choice>
        <mc:Fallback xmlns="">
          <p:pic>
            <p:nvPicPr>
              <p:cNvPr id="64" name="Slide Zoom 63">
                <a:hlinkClick r:id="rId9" action="ppaction://hlinksldjump"/>
                <a:extLst>
                  <a:ext uri="{FF2B5EF4-FFF2-40B4-BE49-F238E27FC236}">
                    <a16:creationId xmlns:a16="http://schemas.microsoft.com/office/drawing/2014/main" id="{D2EBF24B-31BE-4828-9872-E38F4AB95F3B}"/>
                  </a:ext>
                </a:extLst>
              </p:cNvPr>
              <p:cNvPicPr>
                <a:picLocks noGrp="1" noRot="1" noChangeAspect="1" noMove="1" noResize="1" noEditPoints="1" noAdjustHandles="1" noChangeArrowheads="1" noChangeShapeType="1"/>
              </p:cNvPicPr>
              <p:nvPr/>
            </p:nvPicPr>
            <p:blipFill>
              <a:blip r:embed="rId10"/>
              <a:stretch>
                <a:fillRect/>
              </a:stretch>
            </p:blipFill>
            <p:spPr>
              <a:xfrm>
                <a:off x="5338162" y="4225466"/>
                <a:ext cx="2299448" cy="1293440"/>
              </a:xfrm>
              <a:prstGeom prst="rect">
                <a:avLst/>
              </a:prstGeom>
              <a:ln w="12700">
                <a:solidFill>
                  <a:srgbClr val="00B050"/>
                </a:solidFill>
              </a:ln>
              <a:effectLst>
                <a:glow rad="101600">
                  <a:schemeClr val="accent6">
                    <a:satMod val="175000"/>
                    <a:alpha val="40000"/>
                  </a:schemeClr>
                </a:glow>
              </a:effectLst>
            </p:spPr>
          </p:pic>
        </mc:Fallback>
      </mc:AlternateContent>
      <p:pic>
        <p:nvPicPr>
          <p:cNvPr id="67" name="Graphic 66" descr="Home">
            <a:hlinkClick r:id="rId11" action="ppaction://hlinksldjump"/>
            <a:extLst>
              <a:ext uri="{FF2B5EF4-FFF2-40B4-BE49-F238E27FC236}">
                <a16:creationId xmlns:a16="http://schemas.microsoft.com/office/drawing/2014/main" id="{B0A75273-8E1F-43DB-8F0A-28F46F99141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94372" y="502939"/>
            <a:ext cx="324131" cy="324131"/>
          </a:xfrm>
          <a:prstGeom prst="rect">
            <a:avLst/>
          </a:prstGeom>
          <a:effectLst>
            <a:glow rad="63500">
              <a:schemeClr val="accent3">
                <a:satMod val="175000"/>
                <a:alpha val="40000"/>
              </a:schemeClr>
            </a:glow>
          </a:effectLst>
        </p:spPr>
      </p:pic>
      <p:grpSp>
        <p:nvGrpSpPr>
          <p:cNvPr id="68" name="Group 67">
            <a:extLst>
              <a:ext uri="{FF2B5EF4-FFF2-40B4-BE49-F238E27FC236}">
                <a16:creationId xmlns:a16="http://schemas.microsoft.com/office/drawing/2014/main" id="{FE13AC34-F2D8-4103-9E4F-6D86A8D08EA3}"/>
              </a:ext>
            </a:extLst>
          </p:cNvPr>
          <p:cNvGrpSpPr/>
          <p:nvPr/>
        </p:nvGrpSpPr>
        <p:grpSpPr>
          <a:xfrm>
            <a:off x="10777072" y="5939329"/>
            <a:ext cx="1375494" cy="869902"/>
            <a:chOff x="9557819" y="5850937"/>
            <a:chExt cx="1375494" cy="869902"/>
          </a:xfrm>
        </p:grpSpPr>
        <p:sp>
          <p:nvSpPr>
            <p:cNvPr id="69" name="Rectangle: Rounded Corners 68">
              <a:extLst>
                <a:ext uri="{FF2B5EF4-FFF2-40B4-BE49-F238E27FC236}">
                  <a16:creationId xmlns:a16="http://schemas.microsoft.com/office/drawing/2014/main" id="{7BFA0A8C-87D8-4022-A19B-323685499CC8}"/>
                </a:ext>
              </a:extLst>
            </p:cNvPr>
            <p:cNvSpPr/>
            <p:nvPr/>
          </p:nvSpPr>
          <p:spPr>
            <a:xfrm>
              <a:off x="10058400" y="5850937"/>
              <a:ext cx="874913" cy="134148"/>
            </a:xfrm>
            <a:prstGeom prst="round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lumMod val="85000"/>
                      <a:lumOff val="15000"/>
                    </a:schemeClr>
                  </a:solidFill>
                  <a:latin typeface="Roboto" panose="02000000000000000000" pitchFamily="2" charset="0"/>
                  <a:ea typeface="Roboto" panose="02000000000000000000" pitchFamily="2" charset="0"/>
                </a:rPr>
                <a:t>current</a:t>
              </a:r>
              <a:endParaRPr lang="en-US" sz="1100" dirty="0">
                <a:solidFill>
                  <a:schemeClr val="tx1">
                    <a:lumMod val="85000"/>
                    <a:lumOff val="15000"/>
                  </a:schemeClr>
                </a:solidFill>
                <a:latin typeface="Roboto" panose="02000000000000000000" pitchFamily="2" charset="0"/>
                <a:ea typeface="Roboto" panose="02000000000000000000" pitchFamily="2" charset="0"/>
              </a:endParaRPr>
            </a:p>
          </p:txBody>
        </p:sp>
        <p:sp>
          <p:nvSpPr>
            <p:cNvPr id="70" name="Rectangle: Rounded Corners 69">
              <a:extLst>
                <a:ext uri="{FF2B5EF4-FFF2-40B4-BE49-F238E27FC236}">
                  <a16:creationId xmlns:a16="http://schemas.microsoft.com/office/drawing/2014/main" id="{415D8D05-324F-4EDF-BAFA-BFEC8FCE38C2}"/>
                </a:ext>
              </a:extLst>
            </p:cNvPr>
            <p:cNvSpPr/>
            <p:nvPr/>
          </p:nvSpPr>
          <p:spPr>
            <a:xfrm>
              <a:off x="10058400" y="6028089"/>
              <a:ext cx="874913" cy="134148"/>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00B050"/>
                  </a:solidFill>
                  <a:latin typeface="Roboto" panose="02000000000000000000" pitchFamily="2" charset="0"/>
                  <a:ea typeface="Roboto" panose="02000000000000000000" pitchFamily="2" charset="0"/>
                </a:rPr>
                <a:t>new</a:t>
              </a:r>
              <a:endParaRPr lang="en-US" sz="1100" dirty="0">
                <a:solidFill>
                  <a:srgbClr val="00B050"/>
                </a:solidFill>
                <a:latin typeface="Roboto" panose="02000000000000000000" pitchFamily="2" charset="0"/>
                <a:ea typeface="Roboto" panose="02000000000000000000" pitchFamily="2" charset="0"/>
              </a:endParaRPr>
            </a:p>
          </p:txBody>
        </p:sp>
        <p:sp>
          <p:nvSpPr>
            <p:cNvPr id="71" name="Rectangle: Rounded Corners 70">
              <a:extLst>
                <a:ext uri="{FF2B5EF4-FFF2-40B4-BE49-F238E27FC236}">
                  <a16:creationId xmlns:a16="http://schemas.microsoft.com/office/drawing/2014/main" id="{2B2F1274-E7C1-407A-90DB-0F8FE0316BC8}"/>
                </a:ext>
              </a:extLst>
            </p:cNvPr>
            <p:cNvSpPr/>
            <p:nvPr/>
          </p:nvSpPr>
          <p:spPr>
            <a:xfrm>
              <a:off x="10058400" y="6205241"/>
              <a:ext cx="874913" cy="134148"/>
            </a:xfrm>
            <a:prstGeom prst="round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9900"/>
                  </a:solidFill>
                  <a:latin typeface="Roboto" panose="02000000000000000000" pitchFamily="2" charset="0"/>
                  <a:ea typeface="Roboto" panose="02000000000000000000" pitchFamily="2" charset="0"/>
                </a:rPr>
                <a:t>modify</a:t>
              </a:r>
              <a:endParaRPr lang="en-US" sz="1100" dirty="0">
                <a:solidFill>
                  <a:srgbClr val="FF9900"/>
                </a:solidFill>
                <a:latin typeface="Roboto" panose="02000000000000000000" pitchFamily="2" charset="0"/>
                <a:ea typeface="Roboto" panose="02000000000000000000" pitchFamily="2" charset="0"/>
              </a:endParaRPr>
            </a:p>
          </p:txBody>
        </p:sp>
        <p:sp>
          <p:nvSpPr>
            <p:cNvPr id="72" name="Rectangle: Rounded Corners 71">
              <a:extLst>
                <a:ext uri="{FF2B5EF4-FFF2-40B4-BE49-F238E27FC236}">
                  <a16:creationId xmlns:a16="http://schemas.microsoft.com/office/drawing/2014/main" id="{4BBD749D-0185-4043-9A37-1FD9E909A523}"/>
                </a:ext>
              </a:extLst>
            </p:cNvPr>
            <p:cNvSpPr/>
            <p:nvPr/>
          </p:nvSpPr>
          <p:spPr>
            <a:xfrm>
              <a:off x="10058400" y="6382393"/>
              <a:ext cx="874913" cy="134148"/>
            </a:xfrm>
            <a:prstGeom prst="roundRect">
              <a:avLst/>
            </a:prstGeom>
            <a:no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7C80"/>
                  </a:solidFill>
                  <a:latin typeface="Roboto" panose="02000000000000000000" pitchFamily="2" charset="0"/>
                  <a:ea typeface="Roboto" panose="02000000000000000000" pitchFamily="2" charset="0"/>
                </a:rPr>
                <a:t>retire</a:t>
              </a:r>
              <a:endParaRPr lang="en-US" sz="1100" dirty="0">
                <a:solidFill>
                  <a:srgbClr val="FF7C80"/>
                </a:solidFill>
                <a:latin typeface="Roboto" panose="02000000000000000000" pitchFamily="2" charset="0"/>
                <a:ea typeface="Roboto" panose="02000000000000000000" pitchFamily="2" charset="0"/>
              </a:endParaRPr>
            </a:p>
          </p:txBody>
        </p:sp>
        <p:pic>
          <p:nvPicPr>
            <p:cNvPr id="73" name="Graphic 72" descr="Key">
              <a:extLst>
                <a:ext uri="{FF2B5EF4-FFF2-40B4-BE49-F238E27FC236}">
                  <a16:creationId xmlns:a16="http://schemas.microsoft.com/office/drawing/2014/main" id="{2971FD33-7A68-4E84-BFDE-E87024F88B6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5400000">
              <a:off x="9557819" y="5954637"/>
              <a:ext cx="500581" cy="500581"/>
            </a:xfrm>
            <a:prstGeom prst="rect">
              <a:avLst/>
            </a:prstGeom>
          </p:spPr>
        </p:pic>
        <p:sp>
          <p:nvSpPr>
            <p:cNvPr id="74" name="Rectangle: Rounded Corners 73">
              <a:extLst>
                <a:ext uri="{FF2B5EF4-FFF2-40B4-BE49-F238E27FC236}">
                  <a16:creationId xmlns:a16="http://schemas.microsoft.com/office/drawing/2014/main" id="{BA836F9B-1FBA-4DD7-86B6-AC35DE8DFE41}"/>
                </a:ext>
              </a:extLst>
            </p:cNvPr>
            <p:cNvSpPr/>
            <p:nvPr/>
          </p:nvSpPr>
          <p:spPr>
            <a:xfrm>
              <a:off x="9646655" y="6559544"/>
              <a:ext cx="1286658" cy="161295"/>
            </a:xfrm>
            <a:prstGeom prst="roundRect">
              <a:avLst/>
            </a:prstGeom>
            <a:noFill/>
            <a:ln>
              <a:solidFill>
                <a:schemeClr val="tx1">
                  <a:lumMod val="85000"/>
                  <a:lumOff val="15000"/>
                </a:schemeClr>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i="1" dirty="0">
                  <a:solidFill>
                    <a:schemeClr val="tx1">
                      <a:lumMod val="85000"/>
                      <a:lumOff val="15000"/>
                    </a:schemeClr>
                  </a:solidFill>
                  <a:latin typeface="Roboto" panose="02000000000000000000" pitchFamily="2" charset="0"/>
                  <a:ea typeface="Roboto" panose="02000000000000000000" pitchFamily="2" charset="0"/>
                </a:rPr>
                <a:t>glow</a:t>
              </a:r>
              <a:r>
                <a:rPr lang="en-US" sz="800" dirty="0">
                  <a:solidFill>
                    <a:schemeClr val="tx1">
                      <a:lumMod val="85000"/>
                      <a:lumOff val="15000"/>
                    </a:schemeClr>
                  </a:solidFill>
                  <a:latin typeface="Roboto" panose="02000000000000000000" pitchFamily="2" charset="0"/>
                  <a:ea typeface="Roboto" panose="02000000000000000000" pitchFamily="2" charset="0"/>
                </a:rPr>
                <a:t>: click to navigate</a:t>
              </a:r>
              <a:endParaRPr lang="en-US" sz="1100" dirty="0">
                <a:solidFill>
                  <a:schemeClr val="tx1">
                    <a:lumMod val="85000"/>
                    <a:lumOff val="15000"/>
                  </a:schemeClr>
                </a:solidFill>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3764913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ACF6C-449F-43CE-8EF0-E085D55845DB}"/>
              </a:ext>
            </a:extLst>
          </p:cNvPr>
          <p:cNvSpPr>
            <a:spLocks noGrp="1"/>
          </p:cNvSpPr>
          <p:nvPr>
            <p:ph type="title"/>
          </p:nvPr>
        </p:nvSpPr>
        <p:spPr>
          <a:xfrm>
            <a:off x="838200" y="365125"/>
            <a:ext cx="10515600" cy="1325563"/>
          </a:xfrm>
        </p:spPr>
        <p:txBody>
          <a:bodyPr/>
          <a:lstStyle/>
          <a:p>
            <a:r>
              <a:rPr lang="en-US" dirty="0"/>
              <a:t>Subsystem 2 : </a:t>
            </a:r>
            <a:r>
              <a:rPr lang="en-US" b="0" dirty="0"/>
              <a:t>Component 1</a:t>
            </a:r>
          </a:p>
        </p:txBody>
      </p:sp>
      <p:grpSp>
        <p:nvGrpSpPr>
          <p:cNvPr id="76" name="Group 75">
            <a:extLst>
              <a:ext uri="{FF2B5EF4-FFF2-40B4-BE49-F238E27FC236}">
                <a16:creationId xmlns:a16="http://schemas.microsoft.com/office/drawing/2014/main" id="{1EED1834-D827-4A95-BF5C-F3C8F52C9C22}"/>
              </a:ext>
            </a:extLst>
          </p:cNvPr>
          <p:cNvGrpSpPr/>
          <p:nvPr/>
        </p:nvGrpSpPr>
        <p:grpSpPr>
          <a:xfrm>
            <a:off x="10918031" y="351630"/>
            <a:ext cx="850107" cy="1039813"/>
            <a:chOff x="10918031" y="351630"/>
            <a:chExt cx="850107" cy="1039813"/>
          </a:xfrm>
          <a:solidFill>
            <a:schemeClr val="bg1"/>
          </a:solidFill>
        </p:grpSpPr>
        <p:sp>
          <p:nvSpPr>
            <p:cNvPr id="5" name="Rectangle 4">
              <a:extLst>
                <a:ext uri="{FF2B5EF4-FFF2-40B4-BE49-F238E27FC236}">
                  <a16:creationId xmlns:a16="http://schemas.microsoft.com/office/drawing/2014/main" id="{19E7C888-9749-4BB4-BD58-1EFBA3733054}"/>
                </a:ext>
              </a:extLst>
            </p:cNvPr>
            <p:cNvSpPr/>
            <p:nvPr/>
          </p:nvSpPr>
          <p:spPr>
            <a:xfrm>
              <a:off x="11044238" y="351630"/>
              <a:ext cx="723900" cy="1039813"/>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9274C03-F99B-426E-90F2-22BCCF66D24A}"/>
                </a:ext>
              </a:extLst>
            </p:cNvPr>
            <p:cNvSpPr/>
            <p:nvPr/>
          </p:nvSpPr>
          <p:spPr>
            <a:xfrm>
              <a:off x="10918032" y="469899"/>
              <a:ext cx="604837" cy="311079"/>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E7AD21A-3B34-4F16-B4AF-FACDD1729A0D}"/>
                </a:ext>
              </a:extLst>
            </p:cNvPr>
            <p:cNvSpPr/>
            <p:nvPr/>
          </p:nvSpPr>
          <p:spPr>
            <a:xfrm>
              <a:off x="10918031" y="944164"/>
              <a:ext cx="604837" cy="311079"/>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Group 25">
            <a:extLst>
              <a:ext uri="{FF2B5EF4-FFF2-40B4-BE49-F238E27FC236}">
                <a16:creationId xmlns:a16="http://schemas.microsoft.com/office/drawing/2014/main" id="{52345C90-2842-4298-A70D-91C8E4CC7CDE}"/>
              </a:ext>
            </a:extLst>
          </p:cNvPr>
          <p:cNvGrpSpPr/>
          <p:nvPr/>
        </p:nvGrpSpPr>
        <p:grpSpPr>
          <a:xfrm>
            <a:off x="1957135" y="2741179"/>
            <a:ext cx="2019504" cy="1002417"/>
            <a:chOff x="338138" y="2927791"/>
            <a:chExt cx="2019504" cy="1002417"/>
          </a:xfrm>
          <a:solidFill>
            <a:schemeClr val="bg1"/>
          </a:solidFill>
        </p:grpSpPr>
        <p:sp>
          <p:nvSpPr>
            <p:cNvPr id="20" name="Rectangle 19">
              <a:extLst>
                <a:ext uri="{FF2B5EF4-FFF2-40B4-BE49-F238E27FC236}">
                  <a16:creationId xmlns:a16="http://schemas.microsoft.com/office/drawing/2014/main" id="{A746EC2B-C861-4F6E-8DB5-E1E7DBFE3BE1}"/>
                </a:ext>
              </a:extLst>
            </p:cNvPr>
            <p:cNvSpPr/>
            <p:nvPr/>
          </p:nvSpPr>
          <p:spPr>
            <a:xfrm>
              <a:off x="338138" y="2927791"/>
              <a:ext cx="2019504" cy="1002417"/>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85000"/>
                      <a:lumOff val="15000"/>
                    </a:schemeClr>
                  </a:solidFill>
                  <a:latin typeface="Roboto" panose="02000000000000000000" pitchFamily="2" charset="0"/>
                  <a:ea typeface="Roboto" panose="02000000000000000000" pitchFamily="2" charset="0"/>
                </a:rPr>
                <a:t>&lt;&lt; dns &gt;&gt;</a:t>
              </a:r>
            </a:p>
            <a:p>
              <a:pPr algn="ctr">
                <a:lnSpc>
                  <a:spcPct val="150000"/>
                </a:lnSpc>
              </a:pPr>
              <a:r>
                <a:rPr lang="en-US" sz="1200" dirty="0">
                  <a:solidFill>
                    <a:schemeClr val="tx1">
                      <a:lumMod val="85000"/>
                      <a:lumOff val="15000"/>
                    </a:schemeClr>
                  </a:solidFill>
                  <a:latin typeface="Roboto" panose="02000000000000000000" pitchFamily="2" charset="0"/>
                  <a:ea typeface="Roboto" panose="02000000000000000000" pitchFamily="2" charset="0"/>
                </a:rPr>
                <a:t>System.com</a:t>
              </a:r>
            </a:p>
          </p:txBody>
        </p:sp>
        <p:grpSp>
          <p:nvGrpSpPr>
            <p:cNvPr id="24" name="Group 23">
              <a:extLst>
                <a:ext uri="{FF2B5EF4-FFF2-40B4-BE49-F238E27FC236}">
                  <a16:creationId xmlns:a16="http://schemas.microsoft.com/office/drawing/2014/main" id="{9FEF2344-58F9-4683-81DB-D94EE2921B76}"/>
                </a:ext>
              </a:extLst>
            </p:cNvPr>
            <p:cNvGrpSpPr/>
            <p:nvPr/>
          </p:nvGrpSpPr>
          <p:grpSpPr>
            <a:xfrm>
              <a:off x="2144923" y="2991359"/>
              <a:ext cx="178489" cy="218320"/>
              <a:chOff x="3955715" y="3026811"/>
              <a:chExt cx="850107" cy="1039813"/>
            </a:xfrm>
            <a:grpFill/>
          </p:grpSpPr>
          <p:sp>
            <p:nvSpPr>
              <p:cNvPr id="21" name="Rectangle 20">
                <a:extLst>
                  <a:ext uri="{FF2B5EF4-FFF2-40B4-BE49-F238E27FC236}">
                    <a16:creationId xmlns:a16="http://schemas.microsoft.com/office/drawing/2014/main" id="{7E1730A6-47FA-43A7-9AAA-8AF3DD83E917}"/>
                  </a:ext>
                </a:extLst>
              </p:cNvPr>
              <p:cNvSpPr/>
              <p:nvPr/>
            </p:nvSpPr>
            <p:spPr>
              <a:xfrm>
                <a:off x="4081922" y="3026811"/>
                <a:ext cx="723900" cy="1039813"/>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22" name="Rectangle 21">
                <a:extLst>
                  <a:ext uri="{FF2B5EF4-FFF2-40B4-BE49-F238E27FC236}">
                    <a16:creationId xmlns:a16="http://schemas.microsoft.com/office/drawing/2014/main" id="{11657A21-BA14-4A61-AC92-BA16F9FCE7EB}"/>
                  </a:ext>
                </a:extLst>
              </p:cNvPr>
              <p:cNvSpPr/>
              <p:nvPr/>
            </p:nvSpPr>
            <p:spPr>
              <a:xfrm>
                <a:off x="3955716" y="3145080"/>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23" name="Rectangle 22">
                <a:extLst>
                  <a:ext uri="{FF2B5EF4-FFF2-40B4-BE49-F238E27FC236}">
                    <a16:creationId xmlns:a16="http://schemas.microsoft.com/office/drawing/2014/main" id="{2758CCB2-D08D-4B8E-919E-A8634D2CE203}"/>
                  </a:ext>
                </a:extLst>
              </p:cNvPr>
              <p:cNvSpPr/>
              <p:nvPr/>
            </p:nvSpPr>
            <p:spPr>
              <a:xfrm>
                <a:off x="3955715" y="3619345"/>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grpSp>
      </p:grpSp>
      <p:grpSp>
        <p:nvGrpSpPr>
          <p:cNvPr id="27" name="Group 26">
            <a:extLst>
              <a:ext uri="{FF2B5EF4-FFF2-40B4-BE49-F238E27FC236}">
                <a16:creationId xmlns:a16="http://schemas.microsoft.com/office/drawing/2014/main" id="{5B38D9EF-4951-480E-B0D5-237C4DA6B171}"/>
              </a:ext>
            </a:extLst>
          </p:cNvPr>
          <p:cNvGrpSpPr/>
          <p:nvPr/>
        </p:nvGrpSpPr>
        <p:grpSpPr>
          <a:xfrm>
            <a:off x="4989438" y="2741177"/>
            <a:ext cx="2019504" cy="1002417"/>
            <a:chOff x="338138" y="2927791"/>
            <a:chExt cx="2019504" cy="1002417"/>
          </a:xfrm>
          <a:solidFill>
            <a:schemeClr val="bg1"/>
          </a:solidFill>
        </p:grpSpPr>
        <p:sp>
          <p:nvSpPr>
            <p:cNvPr id="28" name="Rectangle 27">
              <a:extLst>
                <a:ext uri="{FF2B5EF4-FFF2-40B4-BE49-F238E27FC236}">
                  <a16:creationId xmlns:a16="http://schemas.microsoft.com/office/drawing/2014/main" id="{B54EBBD1-68CD-42B0-9413-BD77A8EB73C5}"/>
                </a:ext>
              </a:extLst>
            </p:cNvPr>
            <p:cNvSpPr/>
            <p:nvPr/>
          </p:nvSpPr>
          <p:spPr>
            <a:xfrm>
              <a:off x="338138" y="2927791"/>
              <a:ext cx="2019504" cy="1002417"/>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85000"/>
                      <a:lumOff val="15000"/>
                    </a:schemeClr>
                  </a:solidFill>
                  <a:latin typeface="Roboto" panose="02000000000000000000" pitchFamily="2" charset="0"/>
                  <a:ea typeface="Roboto" panose="02000000000000000000" pitchFamily="2" charset="0"/>
                </a:rPr>
                <a:t>&lt;&lt; routing &gt;&gt;</a:t>
              </a:r>
            </a:p>
            <a:p>
              <a:pPr algn="ctr">
                <a:lnSpc>
                  <a:spcPct val="150000"/>
                </a:lnSpc>
              </a:pPr>
              <a:r>
                <a:rPr lang="en-US" sz="1200" dirty="0">
                  <a:solidFill>
                    <a:schemeClr val="tx1">
                      <a:lumMod val="85000"/>
                      <a:lumOff val="15000"/>
                    </a:schemeClr>
                  </a:solidFill>
                  <a:latin typeface="Roboto" panose="02000000000000000000" pitchFamily="2" charset="0"/>
                  <a:ea typeface="Roboto" panose="02000000000000000000" pitchFamily="2" charset="0"/>
                </a:rPr>
                <a:t>System.com</a:t>
              </a:r>
            </a:p>
          </p:txBody>
        </p:sp>
        <p:grpSp>
          <p:nvGrpSpPr>
            <p:cNvPr id="29" name="Group 28">
              <a:extLst>
                <a:ext uri="{FF2B5EF4-FFF2-40B4-BE49-F238E27FC236}">
                  <a16:creationId xmlns:a16="http://schemas.microsoft.com/office/drawing/2014/main" id="{87A0407A-DA23-4BEF-9EA3-A1004247223F}"/>
                </a:ext>
              </a:extLst>
            </p:cNvPr>
            <p:cNvGrpSpPr/>
            <p:nvPr/>
          </p:nvGrpSpPr>
          <p:grpSpPr>
            <a:xfrm>
              <a:off x="2144923" y="2991359"/>
              <a:ext cx="178489" cy="218320"/>
              <a:chOff x="3955715" y="3026811"/>
              <a:chExt cx="850107" cy="1039813"/>
            </a:xfrm>
            <a:grpFill/>
          </p:grpSpPr>
          <p:sp>
            <p:nvSpPr>
              <p:cNvPr id="30" name="Rectangle 29">
                <a:extLst>
                  <a:ext uri="{FF2B5EF4-FFF2-40B4-BE49-F238E27FC236}">
                    <a16:creationId xmlns:a16="http://schemas.microsoft.com/office/drawing/2014/main" id="{AAA9505F-FB1A-4D91-BB42-D8656E882337}"/>
                  </a:ext>
                </a:extLst>
              </p:cNvPr>
              <p:cNvSpPr/>
              <p:nvPr/>
            </p:nvSpPr>
            <p:spPr>
              <a:xfrm>
                <a:off x="4081922" y="3026811"/>
                <a:ext cx="723900" cy="1039813"/>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31" name="Rectangle 30">
                <a:extLst>
                  <a:ext uri="{FF2B5EF4-FFF2-40B4-BE49-F238E27FC236}">
                    <a16:creationId xmlns:a16="http://schemas.microsoft.com/office/drawing/2014/main" id="{8D8F07C9-017F-4FB7-9C21-C886B177E2B4}"/>
                  </a:ext>
                </a:extLst>
              </p:cNvPr>
              <p:cNvSpPr/>
              <p:nvPr/>
            </p:nvSpPr>
            <p:spPr>
              <a:xfrm>
                <a:off x="3955716" y="3145080"/>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32" name="Rectangle 31">
                <a:extLst>
                  <a:ext uri="{FF2B5EF4-FFF2-40B4-BE49-F238E27FC236}">
                    <a16:creationId xmlns:a16="http://schemas.microsoft.com/office/drawing/2014/main" id="{F7A8EE75-143B-4DC4-84C6-070A65B6E12D}"/>
                  </a:ext>
                </a:extLst>
              </p:cNvPr>
              <p:cNvSpPr/>
              <p:nvPr/>
            </p:nvSpPr>
            <p:spPr>
              <a:xfrm>
                <a:off x="3955715" y="3619345"/>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grpSp>
      </p:grpSp>
      <p:grpSp>
        <p:nvGrpSpPr>
          <p:cNvPr id="33" name="Group 32">
            <a:extLst>
              <a:ext uri="{FF2B5EF4-FFF2-40B4-BE49-F238E27FC236}">
                <a16:creationId xmlns:a16="http://schemas.microsoft.com/office/drawing/2014/main" id="{34F5A35C-CEA9-4C8F-8152-D7308A735F25}"/>
              </a:ext>
            </a:extLst>
          </p:cNvPr>
          <p:cNvGrpSpPr/>
          <p:nvPr/>
        </p:nvGrpSpPr>
        <p:grpSpPr>
          <a:xfrm>
            <a:off x="4989438" y="4523496"/>
            <a:ext cx="2019504" cy="1002417"/>
            <a:chOff x="338138" y="2927791"/>
            <a:chExt cx="2019504" cy="1002417"/>
          </a:xfrm>
          <a:solidFill>
            <a:schemeClr val="bg1"/>
          </a:solidFill>
        </p:grpSpPr>
        <p:sp>
          <p:nvSpPr>
            <p:cNvPr id="34" name="Rectangle 33">
              <a:extLst>
                <a:ext uri="{FF2B5EF4-FFF2-40B4-BE49-F238E27FC236}">
                  <a16:creationId xmlns:a16="http://schemas.microsoft.com/office/drawing/2014/main" id="{3C4A06CB-0633-485C-A2B9-8AD5DE3C6BD5}"/>
                </a:ext>
              </a:extLst>
            </p:cNvPr>
            <p:cNvSpPr/>
            <p:nvPr/>
          </p:nvSpPr>
          <p:spPr>
            <a:xfrm>
              <a:off x="338138" y="2927791"/>
              <a:ext cx="2019504" cy="1002417"/>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85000"/>
                      <a:lumOff val="15000"/>
                    </a:schemeClr>
                  </a:solidFill>
                  <a:latin typeface="Roboto" panose="02000000000000000000" pitchFamily="2" charset="0"/>
                  <a:ea typeface="Roboto" panose="02000000000000000000" pitchFamily="2" charset="0"/>
                </a:rPr>
                <a:t>&lt;&lt; service &gt;&gt;</a:t>
              </a:r>
            </a:p>
            <a:p>
              <a:pPr algn="ctr">
                <a:lnSpc>
                  <a:spcPct val="150000"/>
                </a:lnSpc>
              </a:pPr>
              <a:r>
                <a:rPr lang="en-US" sz="1200" dirty="0">
                  <a:solidFill>
                    <a:schemeClr val="tx1">
                      <a:lumMod val="85000"/>
                      <a:lumOff val="15000"/>
                    </a:schemeClr>
                  </a:solidFill>
                  <a:latin typeface="Roboto" panose="02000000000000000000" pitchFamily="2" charset="0"/>
                  <a:ea typeface="Roboto" panose="02000000000000000000" pitchFamily="2" charset="0"/>
                </a:rPr>
                <a:t>Regional Lookup</a:t>
              </a:r>
            </a:p>
          </p:txBody>
        </p:sp>
        <p:grpSp>
          <p:nvGrpSpPr>
            <p:cNvPr id="35" name="Group 34">
              <a:extLst>
                <a:ext uri="{FF2B5EF4-FFF2-40B4-BE49-F238E27FC236}">
                  <a16:creationId xmlns:a16="http://schemas.microsoft.com/office/drawing/2014/main" id="{B0D27CB4-861F-4E3D-8C7A-DC5738781C91}"/>
                </a:ext>
              </a:extLst>
            </p:cNvPr>
            <p:cNvGrpSpPr/>
            <p:nvPr/>
          </p:nvGrpSpPr>
          <p:grpSpPr>
            <a:xfrm>
              <a:off x="2144923" y="2991359"/>
              <a:ext cx="178489" cy="218320"/>
              <a:chOff x="3955715" y="3026811"/>
              <a:chExt cx="850107" cy="1039813"/>
            </a:xfrm>
            <a:grpFill/>
          </p:grpSpPr>
          <p:sp>
            <p:nvSpPr>
              <p:cNvPr id="36" name="Rectangle 35">
                <a:extLst>
                  <a:ext uri="{FF2B5EF4-FFF2-40B4-BE49-F238E27FC236}">
                    <a16:creationId xmlns:a16="http://schemas.microsoft.com/office/drawing/2014/main" id="{DFFF436A-E618-4FF3-AACF-8BD4926C0AC4}"/>
                  </a:ext>
                </a:extLst>
              </p:cNvPr>
              <p:cNvSpPr/>
              <p:nvPr/>
            </p:nvSpPr>
            <p:spPr>
              <a:xfrm>
                <a:off x="4081922" y="3026811"/>
                <a:ext cx="723900" cy="1039813"/>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37" name="Rectangle 36">
                <a:extLst>
                  <a:ext uri="{FF2B5EF4-FFF2-40B4-BE49-F238E27FC236}">
                    <a16:creationId xmlns:a16="http://schemas.microsoft.com/office/drawing/2014/main" id="{4C40594B-554E-4249-B246-AB5C247A0874}"/>
                  </a:ext>
                </a:extLst>
              </p:cNvPr>
              <p:cNvSpPr/>
              <p:nvPr/>
            </p:nvSpPr>
            <p:spPr>
              <a:xfrm>
                <a:off x="3955716" y="3145080"/>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38" name="Rectangle 37">
                <a:extLst>
                  <a:ext uri="{FF2B5EF4-FFF2-40B4-BE49-F238E27FC236}">
                    <a16:creationId xmlns:a16="http://schemas.microsoft.com/office/drawing/2014/main" id="{50AD7DD4-0FEC-44AE-A067-AC243A1407AE}"/>
                  </a:ext>
                </a:extLst>
              </p:cNvPr>
              <p:cNvSpPr/>
              <p:nvPr/>
            </p:nvSpPr>
            <p:spPr>
              <a:xfrm>
                <a:off x="3955715" y="3619345"/>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grpSp>
      </p:grpSp>
      <p:grpSp>
        <p:nvGrpSpPr>
          <p:cNvPr id="39" name="Group 38">
            <a:extLst>
              <a:ext uri="{FF2B5EF4-FFF2-40B4-BE49-F238E27FC236}">
                <a16:creationId xmlns:a16="http://schemas.microsoft.com/office/drawing/2014/main" id="{1066299C-BFC6-4FEA-9319-459CFF1D0A83}"/>
              </a:ext>
            </a:extLst>
          </p:cNvPr>
          <p:cNvGrpSpPr/>
          <p:nvPr/>
        </p:nvGrpSpPr>
        <p:grpSpPr>
          <a:xfrm>
            <a:off x="8021741" y="2741177"/>
            <a:ext cx="2019504" cy="1002417"/>
            <a:chOff x="338138" y="2927791"/>
            <a:chExt cx="2019504" cy="1002417"/>
          </a:xfrm>
          <a:solidFill>
            <a:schemeClr val="bg1"/>
          </a:solidFill>
        </p:grpSpPr>
        <p:sp>
          <p:nvSpPr>
            <p:cNvPr id="40" name="Rectangle 39">
              <a:extLst>
                <a:ext uri="{FF2B5EF4-FFF2-40B4-BE49-F238E27FC236}">
                  <a16:creationId xmlns:a16="http://schemas.microsoft.com/office/drawing/2014/main" id="{6EF72707-6A65-403E-A4CD-408D030601BF}"/>
                </a:ext>
              </a:extLst>
            </p:cNvPr>
            <p:cNvSpPr/>
            <p:nvPr/>
          </p:nvSpPr>
          <p:spPr>
            <a:xfrm>
              <a:off x="338138" y="2927791"/>
              <a:ext cx="2019504" cy="1002417"/>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85000"/>
                      <a:lumOff val="15000"/>
                    </a:schemeClr>
                  </a:solidFill>
                  <a:latin typeface="Roboto" panose="02000000000000000000" pitchFamily="2" charset="0"/>
                  <a:ea typeface="Roboto" panose="02000000000000000000" pitchFamily="2" charset="0"/>
                </a:rPr>
                <a:t>&lt;&lt; load balancing &gt;&gt;</a:t>
              </a:r>
            </a:p>
            <a:p>
              <a:pPr algn="ctr">
                <a:lnSpc>
                  <a:spcPct val="150000"/>
                </a:lnSpc>
              </a:pPr>
              <a:r>
                <a:rPr lang="en-US" sz="1200" dirty="0">
                  <a:solidFill>
                    <a:schemeClr val="tx1">
                      <a:lumMod val="85000"/>
                      <a:lumOff val="15000"/>
                    </a:schemeClr>
                  </a:solidFill>
                  <a:latin typeface="Roboto" panose="02000000000000000000" pitchFamily="2" charset="0"/>
                  <a:ea typeface="Roboto" panose="02000000000000000000" pitchFamily="2" charset="0"/>
                </a:rPr>
                <a:t>Load Balancer System</a:t>
              </a:r>
            </a:p>
          </p:txBody>
        </p:sp>
        <p:grpSp>
          <p:nvGrpSpPr>
            <p:cNvPr id="41" name="Group 40">
              <a:extLst>
                <a:ext uri="{FF2B5EF4-FFF2-40B4-BE49-F238E27FC236}">
                  <a16:creationId xmlns:a16="http://schemas.microsoft.com/office/drawing/2014/main" id="{69422899-B9A4-42CE-A4A1-F3D0CA9111AD}"/>
                </a:ext>
              </a:extLst>
            </p:cNvPr>
            <p:cNvGrpSpPr/>
            <p:nvPr/>
          </p:nvGrpSpPr>
          <p:grpSpPr>
            <a:xfrm>
              <a:off x="2144923" y="2991359"/>
              <a:ext cx="178489" cy="218320"/>
              <a:chOff x="3955715" y="3026811"/>
              <a:chExt cx="850107" cy="1039813"/>
            </a:xfrm>
            <a:grpFill/>
          </p:grpSpPr>
          <p:sp>
            <p:nvSpPr>
              <p:cNvPr id="42" name="Rectangle 41">
                <a:extLst>
                  <a:ext uri="{FF2B5EF4-FFF2-40B4-BE49-F238E27FC236}">
                    <a16:creationId xmlns:a16="http://schemas.microsoft.com/office/drawing/2014/main" id="{41672F3D-0FBE-4376-BF65-C64BE78CCFF0}"/>
                  </a:ext>
                </a:extLst>
              </p:cNvPr>
              <p:cNvSpPr/>
              <p:nvPr/>
            </p:nvSpPr>
            <p:spPr>
              <a:xfrm>
                <a:off x="4081922" y="3026811"/>
                <a:ext cx="723900" cy="1039813"/>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43" name="Rectangle 42">
                <a:extLst>
                  <a:ext uri="{FF2B5EF4-FFF2-40B4-BE49-F238E27FC236}">
                    <a16:creationId xmlns:a16="http://schemas.microsoft.com/office/drawing/2014/main" id="{C72B9D45-931A-4A93-9A2B-94B041851612}"/>
                  </a:ext>
                </a:extLst>
              </p:cNvPr>
              <p:cNvSpPr/>
              <p:nvPr/>
            </p:nvSpPr>
            <p:spPr>
              <a:xfrm>
                <a:off x="3955716" y="3145080"/>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44" name="Rectangle 43">
                <a:extLst>
                  <a:ext uri="{FF2B5EF4-FFF2-40B4-BE49-F238E27FC236}">
                    <a16:creationId xmlns:a16="http://schemas.microsoft.com/office/drawing/2014/main" id="{E3199CE5-DEA7-4557-9DCE-13DF28E85157}"/>
                  </a:ext>
                </a:extLst>
              </p:cNvPr>
              <p:cNvSpPr/>
              <p:nvPr/>
            </p:nvSpPr>
            <p:spPr>
              <a:xfrm>
                <a:off x="3955715" y="3619345"/>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grpSp>
      </p:grpSp>
      <p:cxnSp>
        <p:nvCxnSpPr>
          <p:cNvPr id="54" name="Straight Arrow Connector 53">
            <a:extLst>
              <a:ext uri="{FF2B5EF4-FFF2-40B4-BE49-F238E27FC236}">
                <a16:creationId xmlns:a16="http://schemas.microsoft.com/office/drawing/2014/main" id="{80B7BD7F-ED31-4417-B50E-1DD82263EB77}"/>
              </a:ext>
            </a:extLst>
          </p:cNvPr>
          <p:cNvCxnSpPr>
            <a:stCxn id="20" idx="3"/>
            <a:endCxn id="28" idx="1"/>
          </p:cNvCxnSpPr>
          <p:nvPr/>
        </p:nvCxnSpPr>
        <p:spPr>
          <a:xfrm flipV="1">
            <a:off x="3976639" y="3242386"/>
            <a:ext cx="1012799" cy="2"/>
          </a:xfrm>
          <a:prstGeom prst="straightConnector1">
            <a:avLst/>
          </a:prstGeom>
          <a:ln w="127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D96FD1DC-6BE4-4E40-A726-FCFAC2E65CD8}"/>
              </a:ext>
            </a:extLst>
          </p:cNvPr>
          <p:cNvCxnSpPr/>
          <p:nvPr/>
        </p:nvCxnSpPr>
        <p:spPr>
          <a:xfrm>
            <a:off x="5574197" y="3787603"/>
            <a:ext cx="0" cy="596073"/>
          </a:xfrm>
          <a:prstGeom prst="straightConnector1">
            <a:avLst/>
          </a:prstGeom>
          <a:ln w="127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8DF5C50C-BE00-4B92-8A29-EF1343AF661A}"/>
              </a:ext>
            </a:extLst>
          </p:cNvPr>
          <p:cNvCxnSpPr/>
          <p:nvPr/>
        </p:nvCxnSpPr>
        <p:spPr>
          <a:xfrm flipV="1">
            <a:off x="6412397" y="3880756"/>
            <a:ext cx="0" cy="642740"/>
          </a:xfrm>
          <a:prstGeom prst="straightConnector1">
            <a:avLst/>
          </a:prstGeom>
          <a:ln w="127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64BD5A5B-4D2F-4EB9-8DA3-5F20D987EC9A}"/>
              </a:ext>
            </a:extLst>
          </p:cNvPr>
          <p:cNvCxnSpPr>
            <a:stCxn id="28" idx="3"/>
            <a:endCxn id="40" idx="1"/>
          </p:cNvCxnSpPr>
          <p:nvPr/>
        </p:nvCxnSpPr>
        <p:spPr>
          <a:xfrm>
            <a:off x="7008942" y="3242386"/>
            <a:ext cx="1012799" cy="0"/>
          </a:xfrm>
          <a:prstGeom prst="straightConnector1">
            <a:avLst/>
          </a:prstGeom>
          <a:ln w="127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hlinkClick r:id="rId2" action="ppaction://hlinksldjump"/>
            <a:extLst>
              <a:ext uri="{FF2B5EF4-FFF2-40B4-BE49-F238E27FC236}">
                <a16:creationId xmlns:a16="http://schemas.microsoft.com/office/drawing/2014/main" id="{723E9713-DE40-4336-B3BD-41DF29A7DCD0}"/>
              </a:ext>
            </a:extLst>
          </p:cNvPr>
          <p:cNvCxnSpPr>
            <a:cxnSpLocks/>
            <a:stCxn id="40" idx="3"/>
          </p:cNvCxnSpPr>
          <p:nvPr/>
        </p:nvCxnSpPr>
        <p:spPr>
          <a:xfrm>
            <a:off x="10041245" y="3242386"/>
            <a:ext cx="1012800" cy="0"/>
          </a:xfrm>
          <a:prstGeom prst="straightConnector1">
            <a:avLst/>
          </a:prstGeom>
          <a:ln w="12700">
            <a:solidFill>
              <a:schemeClr val="tx1">
                <a:lumMod val="85000"/>
                <a:lumOff val="15000"/>
              </a:schemeClr>
            </a:solidFill>
            <a:tailEnd type="triangle"/>
          </a:ln>
          <a:effectLst>
            <a:glow rad="1016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065B465D-7986-4644-B4F7-D7847D76D3A2}"/>
              </a:ext>
            </a:extLst>
          </p:cNvPr>
          <p:cNvSpPr txBox="1"/>
          <p:nvPr/>
        </p:nvSpPr>
        <p:spPr>
          <a:xfrm>
            <a:off x="4232246" y="2994468"/>
            <a:ext cx="471604" cy="246221"/>
          </a:xfrm>
          <a:prstGeom prst="rect">
            <a:avLst/>
          </a:prstGeom>
          <a:noFill/>
          <a:ln>
            <a:noFill/>
          </a:ln>
        </p:spPr>
        <p:txBody>
          <a:bodyPr wrap="none" rtlCol="0">
            <a:spAutoFit/>
          </a:bodyPr>
          <a:lstStyle/>
          <a:p>
            <a:r>
              <a:rPr lang="en-US" sz="1000" i="1" dirty="0">
                <a:solidFill>
                  <a:schemeClr val="tx1">
                    <a:lumMod val="85000"/>
                    <a:lumOff val="15000"/>
                  </a:schemeClr>
                </a:solidFill>
                <a:latin typeface="Roboto" panose="02000000000000000000" pitchFamily="2" charset="0"/>
                <a:ea typeface="Roboto" panose="02000000000000000000" pitchFamily="2" charset="0"/>
              </a:rPr>
              <a:t>https</a:t>
            </a:r>
          </a:p>
        </p:txBody>
      </p:sp>
      <p:sp>
        <p:nvSpPr>
          <p:cNvPr id="70" name="TextBox 69">
            <a:extLst>
              <a:ext uri="{FF2B5EF4-FFF2-40B4-BE49-F238E27FC236}">
                <a16:creationId xmlns:a16="http://schemas.microsoft.com/office/drawing/2014/main" id="{8DE7F731-39FA-4941-9CC4-304B37C02E57}"/>
              </a:ext>
            </a:extLst>
          </p:cNvPr>
          <p:cNvSpPr txBox="1"/>
          <p:nvPr/>
        </p:nvSpPr>
        <p:spPr>
          <a:xfrm>
            <a:off x="5737198" y="4010434"/>
            <a:ext cx="471604" cy="246221"/>
          </a:xfrm>
          <a:prstGeom prst="rect">
            <a:avLst/>
          </a:prstGeom>
          <a:noFill/>
          <a:ln>
            <a:noFill/>
          </a:ln>
        </p:spPr>
        <p:txBody>
          <a:bodyPr wrap="none" rtlCol="0">
            <a:spAutoFit/>
          </a:bodyPr>
          <a:lstStyle/>
          <a:p>
            <a:r>
              <a:rPr lang="en-US" sz="1000" i="1" dirty="0">
                <a:solidFill>
                  <a:schemeClr val="tx1">
                    <a:lumMod val="85000"/>
                    <a:lumOff val="15000"/>
                  </a:schemeClr>
                </a:solidFill>
                <a:latin typeface="Roboto" panose="02000000000000000000" pitchFamily="2" charset="0"/>
                <a:ea typeface="Roboto" panose="02000000000000000000" pitchFamily="2" charset="0"/>
              </a:rPr>
              <a:t>https</a:t>
            </a:r>
          </a:p>
        </p:txBody>
      </p:sp>
      <p:sp>
        <p:nvSpPr>
          <p:cNvPr id="71" name="TextBox 70">
            <a:extLst>
              <a:ext uri="{FF2B5EF4-FFF2-40B4-BE49-F238E27FC236}">
                <a16:creationId xmlns:a16="http://schemas.microsoft.com/office/drawing/2014/main" id="{1C5B30F9-0396-4854-9398-FFC79B7F8832}"/>
              </a:ext>
            </a:extLst>
          </p:cNvPr>
          <p:cNvSpPr txBox="1"/>
          <p:nvPr/>
        </p:nvSpPr>
        <p:spPr>
          <a:xfrm>
            <a:off x="7285914" y="2988946"/>
            <a:ext cx="471604" cy="246221"/>
          </a:xfrm>
          <a:prstGeom prst="rect">
            <a:avLst/>
          </a:prstGeom>
          <a:noFill/>
          <a:ln>
            <a:noFill/>
          </a:ln>
        </p:spPr>
        <p:txBody>
          <a:bodyPr wrap="none" rtlCol="0">
            <a:spAutoFit/>
          </a:bodyPr>
          <a:lstStyle/>
          <a:p>
            <a:r>
              <a:rPr lang="en-US" sz="1000" i="1" dirty="0">
                <a:solidFill>
                  <a:schemeClr val="tx1">
                    <a:lumMod val="85000"/>
                    <a:lumOff val="15000"/>
                  </a:schemeClr>
                </a:solidFill>
                <a:latin typeface="Roboto" panose="02000000000000000000" pitchFamily="2" charset="0"/>
                <a:ea typeface="Roboto" panose="02000000000000000000" pitchFamily="2" charset="0"/>
              </a:rPr>
              <a:t>https</a:t>
            </a:r>
          </a:p>
        </p:txBody>
      </p:sp>
      <p:sp>
        <p:nvSpPr>
          <p:cNvPr id="72" name="TextBox 71">
            <a:extLst>
              <a:ext uri="{FF2B5EF4-FFF2-40B4-BE49-F238E27FC236}">
                <a16:creationId xmlns:a16="http://schemas.microsoft.com/office/drawing/2014/main" id="{97C79575-A2BD-4593-B6A6-4FBF2349C5EB}"/>
              </a:ext>
            </a:extLst>
          </p:cNvPr>
          <p:cNvSpPr txBox="1"/>
          <p:nvPr/>
        </p:nvSpPr>
        <p:spPr>
          <a:xfrm>
            <a:off x="10305468" y="2961811"/>
            <a:ext cx="471604" cy="246221"/>
          </a:xfrm>
          <a:prstGeom prst="rect">
            <a:avLst/>
          </a:prstGeom>
          <a:noFill/>
          <a:ln>
            <a:noFill/>
          </a:ln>
        </p:spPr>
        <p:txBody>
          <a:bodyPr wrap="none" rtlCol="0">
            <a:spAutoFit/>
          </a:bodyPr>
          <a:lstStyle/>
          <a:p>
            <a:r>
              <a:rPr lang="en-US" sz="1000" i="1" dirty="0">
                <a:solidFill>
                  <a:schemeClr val="tx1">
                    <a:lumMod val="85000"/>
                    <a:lumOff val="15000"/>
                  </a:schemeClr>
                </a:solidFill>
                <a:latin typeface="Roboto" panose="02000000000000000000" pitchFamily="2" charset="0"/>
                <a:ea typeface="Roboto" panose="02000000000000000000" pitchFamily="2" charset="0"/>
              </a:rPr>
              <a:t>https</a:t>
            </a:r>
          </a:p>
        </p:txBody>
      </p:sp>
      <p:pic>
        <p:nvPicPr>
          <p:cNvPr id="66" name="Graphic 65" descr="Home">
            <a:hlinkClick r:id="rId3" action="ppaction://hlinksldjump"/>
            <a:extLst>
              <a:ext uri="{FF2B5EF4-FFF2-40B4-BE49-F238E27FC236}">
                <a16:creationId xmlns:a16="http://schemas.microsoft.com/office/drawing/2014/main" id="{1CB58ECD-B575-4CB1-89FF-90092A53151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4372" y="502939"/>
            <a:ext cx="324131" cy="324131"/>
          </a:xfrm>
          <a:prstGeom prst="rect">
            <a:avLst/>
          </a:prstGeom>
          <a:effectLst>
            <a:glow rad="63500">
              <a:schemeClr val="accent3">
                <a:satMod val="175000"/>
                <a:alpha val="40000"/>
              </a:schemeClr>
            </a:glow>
          </a:effectLst>
        </p:spPr>
      </p:pic>
      <p:sp>
        <p:nvSpPr>
          <p:cNvPr id="67" name="Oval 66">
            <a:hlinkClick r:id="rId6" action="ppaction://hlinksldjump"/>
            <a:extLst>
              <a:ext uri="{FF2B5EF4-FFF2-40B4-BE49-F238E27FC236}">
                <a16:creationId xmlns:a16="http://schemas.microsoft.com/office/drawing/2014/main" id="{78A64A11-4432-420B-A84A-3B75EB2D04E2}"/>
              </a:ext>
            </a:extLst>
          </p:cNvPr>
          <p:cNvSpPr/>
          <p:nvPr/>
        </p:nvSpPr>
        <p:spPr>
          <a:xfrm>
            <a:off x="799644" y="3077793"/>
            <a:ext cx="312236" cy="312236"/>
          </a:xfrm>
          <a:prstGeom prst="ellipse">
            <a:avLst/>
          </a:prstGeom>
          <a:noFill/>
          <a:ln w="12700">
            <a:solidFill>
              <a:schemeClr val="tx1">
                <a:lumMod val="85000"/>
                <a:lumOff val="15000"/>
              </a:schemeClr>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cxnSp>
        <p:nvCxnSpPr>
          <p:cNvPr id="68" name="Connector: Elbow 67">
            <a:extLst>
              <a:ext uri="{FF2B5EF4-FFF2-40B4-BE49-F238E27FC236}">
                <a16:creationId xmlns:a16="http://schemas.microsoft.com/office/drawing/2014/main" id="{09B5EF8B-976E-4953-9AFE-C6DE7E02C9E1}"/>
              </a:ext>
            </a:extLst>
          </p:cNvPr>
          <p:cNvCxnSpPr>
            <a:cxnSpLocks/>
            <a:stCxn id="67" idx="6"/>
            <a:endCxn id="20" idx="1"/>
          </p:cNvCxnSpPr>
          <p:nvPr/>
        </p:nvCxnSpPr>
        <p:spPr>
          <a:xfrm>
            <a:off x="1111880" y="3233911"/>
            <a:ext cx="845255" cy="8477"/>
          </a:xfrm>
          <a:prstGeom prst="bentConnector3">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69BF1E96-BF5C-4EAD-A2A0-9DF6019F4A32}"/>
              </a:ext>
            </a:extLst>
          </p:cNvPr>
          <p:cNvSpPr txBox="1"/>
          <p:nvPr/>
        </p:nvSpPr>
        <p:spPr>
          <a:xfrm>
            <a:off x="609353" y="2786521"/>
            <a:ext cx="692818" cy="246221"/>
          </a:xfrm>
          <a:prstGeom prst="rect">
            <a:avLst/>
          </a:prstGeom>
          <a:noFill/>
          <a:ln>
            <a:noFill/>
          </a:ln>
        </p:spPr>
        <p:txBody>
          <a:bodyPr wrap="none" rtlCol="0">
            <a:spAutoFit/>
          </a:bodyPr>
          <a:lstStyle/>
          <a:p>
            <a:r>
              <a:rPr lang="en-US" sz="1000" i="1" dirty="0">
                <a:solidFill>
                  <a:schemeClr val="tx1">
                    <a:lumMod val="85000"/>
                    <a:lumOff val="15000"/>
                  </a:schemeClr>
                </a:solidFill>
                <a:latin typeface="Roboto" panose="02000000000000000000" pitchFamily="2" charset="0"/>
                <a:ea typeface="Roboto" panose="02000000000000000000" pitchFamily="2" charset="0"/>
              </a:rPr>
              <a:t>Message</a:t>
            </a:r>
          </a:p>
        </p:txBody>
      </p:sp>
      <p:grpSp>
        <p:nvGrpSpPr>
          <p:cNvPr id="93" name="Group 92">
            <a:extLst>
              <a:ext uri="{FF2B5EF4-FFF2-40B4-BE49-F238E27FC236}">
                <a16:creationId xmlns:a16="http://schemas.microsoft.com/office/drawing/2014/main" id="{FA7EC0DC-ACDF-4C12-86A6-23FEF649A7D7}"/>
              </a:ext>
            </a:extLst>
          </p:cNvPr>
          <p:cNvGrpSpPr/>
          <p:nvPr/>
        </p:nvGrpSpPr>
        <p:grpSpPr>
          <a:xfrm>
            <a:off x="10777072" y="5939329"/>
            <a:ext cx="1375494" cy="869902"/>
            <a:chOff x="9557819" y="5850937"/>
            <a:chExt cx="1375494" cy="869902"/>
          </a:xfrm>
        </p:grpSpPr>
        <p:sp>
          <p:nvSpPr>
            <p:cNvPr id="94" name="Rectangle: Rounded Corners 93">
              <a:extLst>
                <a:ext uri="{FF2B5EF4-FFF2-40B4-BE49-F238E27FC236}">
                  <a16:creationId xmlns:a16="http://schemas.microsoft.com/office/drawing/2014/main" id="{5691F46B-772F-4E19-B64A-BBD113F1BA23}"/>
                </a:ext>
              </a:extLst>
            </p:cNvPr>
            <p:cNvSpPr/>
            <p:nvPr/>
          </p:nvSpPr>
          <p:spPr>
            <a:xfrm>
              <a:off x="10058400" y="5850937"/>
              <a:ext cx="874913" cy="134148"/>
            </a:xfrm>
            <a:prstGeom prst="round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lumMod val="85000"/>
                      <a:lumOff val="15000"/>
                    </a:schemeClr>
                  </a:solidFill>
                  <a:latin typeface="Roboto" panose="02000000000000000000" pitchFamily="2" charset="0"/>
                  <a:ea typeface="Roboto" panose="02000000000000000000" pitchFamily="2" charset="0"/>
                </a:rPr>
                <a:t>current</a:t>
              </a:r>
              <a:endParaRPr lang="en-US" sz="1100" dirty="0">
                <a:solidFill>
                  <a:schemeClr val="tx1">
                    <a:lumMod val="85000"/>
                    <a:lumOff val="15000"/>
                  </a:schemeClr>
                </a:solidFill>
                <a:latin typeface="Roboto" panose="02000000000000000000" pitchFamily="2" charset="0"/>
                <a:ea typeface="Roboto" panose="02000000000000000000" pitchFamily="2" charset="0"/>
              </a:endParaRPr>
            </a:p>
          </p:txBody>
        </p:sp>
        <p:sp>
          <p:nvSpPr>
            <p:cNvPr id="95" name="Rectangle: Rounded Corners 94">
              <a:extLst>
                <a:ext uri="{FF2B5EF4-FFF2-40B4-BE49-F238E27FC236}">
                  <a16:creationId xmlns:a16="http://schemas.microsoft.com/office/drawing/2014/main" id="{6C766653-C717-4B87-9D7F-217A13F2636A}"/>
                </a:ext>
              </a:extLst>
            </p:cNvPr>
            <p:cNvSpPr/>
            <p:nvPr/>
          </p:nvSpPr>
          <p:spPr>
            <a:xfrm>
              <a:off x="10058400" y="6028089"/>
              <a:ext cx="874913" cy="134148"/>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00B050"/>
                  </a:solidFill>
                  <a:latin typeface="Roboto" panose="02000000000000000000" pitchFamily="2" charset="0"/>
                  <a:ea typeface="Roboto" panose="02000000000000000000" pitchFamily="2" charset="0"/>
                </a:rPr>
                <a:t>new</a:t>
              </a:r>
              <a:endParaRPr lang="en-US" sz="1100" dirty="0">
                <a:solidFill>
                  <a:srgbClr val="00B050"/>
                </a:solidFill>
                <a:latin typeface="Roboto" panose="02000000000000000000" pitchFamily="2" charset="0"/>
                <a:ea typeface="Roboto" panose="02000000000000000000" pitchFamily="2" charset="0"/>
              </a:endParaRPr>
            </a:p>
          </p:txBody>
        </p:sp>
        <p:sp>
          <p:nvSpPr>
            <p:cNvPr id="96" name="Rectangle: Rounded Corners 95">
              <a:extLst>
                <a:ext uri="{FF2B5EF4-FFF2-40B4-BE49-F238E27FC236}">
                  <a16:creationId xmlns:a16="http://schemas.microsoft.com/office/drawing/2014/main" id="{78928046-E9A7-4A33-BEB5-C32158CC05C2}"/>
                </a:ext>
              </a:extLst>
            </p:cNvPr>
            <p:cNvSpPr/>
            <p:nvPr/>
          </p:nvSpPr>
          <p:spPr>
            <a:xfrm>
              <a:off x="10058400" y="6205241"/>
              <a:ext cx="874913" cy="134148"/>
            </a:xfrm>
            <a:prstGeom prst="round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9900"/>
                  </a:solidFill>
                  <a:latin typeface="Roboto" panose="02000000000000000000" pitchFamily="2" charset="0"/>
                  <a:ea typeface="Roboto" panose="02000000000000000000" pitchFamily="2" charset="0"/>
                </a:rPr>
                <a:t>modify</a:t>
              </a:r>
              <a:endParaRPr lang="en-US" sz="1100" dirty="0">
                <a:solidFill>
                  <a:srgbClr val="FF9900"/>
                </a:solidFill>
                <a:latin typeface="Roboto" panose="02000000000000000000" pitchFamily="2" charset="0"/>
                <a:ea typeface="Roboto" panose="02000000000000000000" pitchFamily="2" charset="0"/>
              </a:endParaRPr>
            </a:p>
          </p:txBody>
        </p:sp>
        <p:sp>
          <p:nvSpPr>
            <p:cNvPr id="97" name="Rectangle: Rounded Corners 96">
              <a:extLst>
                <a:ext uri="{FF2B5EF4-FFF2-40B4-BE49-F238E27FC236}">
                  <a16:creationId xmlns:a16="http://schemas.microsoft.com/office/drawing/2014/main" id="{7BC1A3D8-68C6-44E3-B01A-203CF4F02E03}"/>
                </a:ext>
              </a:extLst>
            </p:cNvPr>
            <p:cNvSpPr/>
            <p:nvPr/>
          </p:nvSpPr>
          <p:spPr>
            <a:xfrm>
              <a:off x="10058400" y="6382393"/>
              <a:ext cx="874913" cy="134148"/>
            </a:xfrm>
            <a:prstGeom prst="roundRect">
              <a:avLst/>
            </a:prstGeom>
            <a:no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7C80"/>
                  </a:solidFill>
                  <a:latin typeface="Roboto" panose="02000000000000000000" pitchFamily="2" charset="0"/>
                  <a:ea typeface="Roboto" panose="02000000000000000000" pitchFamily="2" charset="0"/>
                </a:rPr>
                <a:t>retire</a:t>
              </a:r>
              <a:endParaRPr lang="en-US" sz="1100" dirty="0">
                <a:solidFill>
                  <a:srgbClr val="FF7C80"/>
                </a:solidFill>
                <a:latin typeface="Roboto" panose="02000000000000000000" pitchFamily="2" charset="0"/>
                <a:ea typeface="Roboto" panose="02000000000000000000" pitchFamily="2" charset="0"/>
              </a:endParaRPr>
            </a:p>
          </p:txBody>
        </p:sp>
        <p:pic>
          <p:nvPicPr>
            <p:cNvPr id="98" name="Graphic 97" descr="Key">
              <a:extLst>
                <a:ext uri="{FF2B5EF4-FFF2-40B4-BE49-F238E27FC236}">
                  <a16:creationId xmlns:a16="http://schemas.microsoft.com/office/drawing/2014/main" id="{51165190-4371-4DB7-A6CB-D457424CF76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5400000">
              <a:off x="9557819" y="5954637"/>
              <a:ext cx="500581" cy="500581"/>
            </a:xfrm>
            <a:prstGeom prst="rect">
              <a:avLst/>
            </a:prstGeom>
          </p:spPr>
        </p:pic>
        <p:sp>
          <p:nvSpPr>
            <p:cNvPr id="99" name="Rectangle: Rounded Corners 98">
              <a:extLst>
                <a:ext uri="{FF2B5EF4-FFF2-40B4-BE49-F238E27FC236}">
                  <a16:creationId xmlns:a16="http://schemas.microsoft.com/office/drawing/2014/main" id="{6D23F604-4BA1-49BC-A926-4A1D69C54B0F}"/>
                </a:ext>
              </a:extLst>
            </p:cNvPr>
            <p:cNvSpPr/>
            <p:nvPr/>
          </p:nvSpPr>
          <p:spPr>
            <a:xfrm>
              <a:off x="9646655" y="6559544"/>
              <a:ext cx="1286658" cy="161295"/>
            </a:xfrm>
            <a:prstGeom prst="roundRect">
              <a:avLst/>
            </a:prstGeom>
            <a:noFill/>
            <a:ln>
              <a:solidFill>
                <a:schemeClr val="tx1">
                  <a:lumMod val="85000"/>
                  <a:lumOff val="15000"/>
                </a:schemeClr>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i="1" dirty="0">
                  <a:solidFill>
                    <a:schemeClr val="tx1">
                      <a:lumMod val="85000"/>
                      <a:lumOff val="15000"/>
                    </a:schemeClr>
                  </a:solidFill>
                  <a:latin typeface="Roboto" panose="02000000000000000000" pitchFamily="2" charset="0"/>
                  <a:ea typeface="Roboto" panose="02000000000000000000" pitchFamily="2" charset="0"/>
                </a:rPr>
                <a:t>glow</a:t>
              </a:r>
              <a:r>
                <a:rPr lang="en-US" sz="800" dirty="0">
                  <a:solidFill>
                    <a:schemeClr val="tx1">
                      <a:lumMod val="85000"/>
                      <a:lumOff val="15000"/>
                    </a:schemeClr>
                  </a:solidFill>
                  <a:latin typeface="Roboto" panose="02000000000000000000" pitchFamily="2" charset="0"/>
                  <a:ea typeface="Roboto" panose="02000000000000000000" pitchFamily="2" charset="0"/>
                </a:rPr>
                <a:t>: click to navigate</a:t>
              </a:r>
              <a:endParaRPr lang="en-US" sz="1100" dirty="0">
                <a:solidFill>
                  <a:schemeClr val="tx1">
                    <a:lumMod val="85000"/>
                    <a:lumOff val="15000"/>
                  </a:schemeClr>
                </a:solidFill>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20846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76"/>
                                        </p:tgtEl>
                                      </p:cBhvr>
                                    </p:animEffect>
                                    <p:set>
                                      <p:cBhvr>
                                        <p:cTn id="7" dur="1" fill="hold">
                                          <p:stCondLst>
                                            <p:cond delay="499"/>
                                          </p:stCondLst>
                                        </p:cTn>
                                        <p:tgtEl>
                                          <p:spTgt spid="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ACF6C-449F-43CE-8EF0-E085D55845DB}"/>
              </a:ext>
            </a:extLst>
          </p:cNvPr>
          <p:cNvSpPr>
            <a:spLocks noGrp="1"/>
          </p:cNvSpPr>
          <p:nvPr>
            <p:ph type="title"/>
          </p:nvPr>
        </p:nvSpPr>
        <p:spPr/>
        <p:txBody>
          <a:bodyPr/>
          <a:lstStyle/>
          <a:p>
            <a:r>
              <a:rPr lang="en-US" dirty="0"/>
              <a:t>Subsystem 2 : </a:t>
            </a:r>
            <a:r>
              <a:rPr lang="en-US" b="0" dirty="0"/>
              <a:t>Component 2</a:t>
            </a:r>
          </a:p>
        </p:txBody>
      </p:sp>
      <p:grpSp>
        <p:nvGrpSpPr>
          <p:cNvPr id="22" name="Group 21">
            <a:extLst>
              <a:ext uri="{FF2B5EF4-FFF2-40B4-BE49-F238E27FC236}">
                <a16:creationId xmlns:a16="http://schemas.microsoft.com/office/drawing/2014/main" id="{EC300980-B47E-490A-9400-DE64F8EE8177}"/>
              </a:ext>
            </a:extLst>
          </p:cNvPr>
          <p:cNvGrpSpPr/>
          <p:nvPr/>
        </p:nvGrpSpPr>
        <p:grpSpPr>
          <a:xfrm>
            <a:off x="10918031" y="351630"/>
            <a:ext cx="850107" cy="1039813"/>
            <a:chOff x="10918031" y="351630"/>
            <a:chExt cx="850107" cy="1039813"/>
          </a:xfrm>
          <a:solidFill>
            <a:schemeClr val="bg1"/>
          </a:solidFill>
        </p:grpSpPr>
        <p:sp>
          <p:nvSpPr>
            <p:cNvPr id="23" name="Rectangle 22">
              <a:extLst>
                <a:ext uri="{FF2B5EF4-FFF2-40B4-BE49-F238E27FC236}">
                  <a16:creationId xmlns:a16="http://schemas.microsoft.com/office/drawing/2014/main" id="{75EDE6EA-0079-4514-A344-98B251500698}"/>
                </a:ext>
              </a:extLst>
            </p:cNvPr>
            <p:cNvSpPr/>
            <p:nvPr/>
          </p:nvSpPr>
          <p:spPr>
            <a:xfrm>
              <a:off x="11044238" y="351630"/>
              <a:ext cx="723900" cy="1039813"/>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24429377-6BF6-41DE-81AC-7D8EE464401D}"/>
                </a:ext>
              </a:extLst>
            </p:cNvPr>
            <p:cNvSpPr/>
            <p:nvPr/>
          </p:nvSpPr>
          <p:spPr>
            <a:xfrm>
              <a:off x="10918032" y="469899"/>
              <a:ext cx="604837" cy="311079"/>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C4B8124F-CD07-4B09-A2DE-9AA1768CAE6A}"/>
                </a:ext>
              </a:extLst>
            </p:cNvPr>
            <p:cNvSpPr/>
            <p:nvPr/>
          </p:nvSpPr>
          <p:spPr>
            <a:xfrm>
              <a:off x="10918031" y="944164"/>
              <a:ext cx="604837" cy="311079"/>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F0B8D0A9-7189-4348-97E1-D5A2E76654CA}"/>
              </a:ext>
            </a:extLst>
          </p:cNvPr>
          <p:cNvGrpSpPr/>
          <p:nvPr/>
        </p:nvGrpSpPr>
        <p:grpSpPr>
          <a:xfrm>
            <a:off x="1888217" y="3265191"/>
            <a:ext cx="2019504" cy="1002417"/>
            <a:chOff x="338138" y="2927791"/>
            <a:chExt cx="2019504" cy="1002417"/>
          </a:xfrm>
          <a:solidFill>
            <a:schemeClr val="bg1"/>
          </a:solidFill>
        </p:grpSpPr>
        <p:sp>
          <p:nvSpPr>
            <p:cNvPr id="32" name="Rectangle 31">
              <a:extLst>
                <a:ext uri="{FF2B5EF4-FFF2-40B4-BE49-F238E27FC236}">
                  <a16:creationId xmlns:a16="http://schemas.microsoft.com/office/drawing/2014/main" id="{8477A16B-8A54-4DA1-BE72-E4D286E6DA80}"/>
                </a:ext>
              </a:extLst>
            </p:cNvPr>
            <p:cNvSpPr/>
            <p:nvPr/>
          </p:nvSpPr>
          <p:spPr>
            <a:xfrm>
              <a:off x="338138" y="2927791"/>
              <a:ext cx="2019504" cy="1002417"/>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85000"/>
                      <a:lumOff val="15000"/>
                    </a:schemeClr>
                  </a:solidFill>
                  <a:latin typeface="Roboto" panose="02000000000000000000" pitchFamily="2" charset="0"/>
                  <a:ea typeface="Roboto" panose="02000000000000000000" pitchFamily="2" charset="0"/>
                </a:rPr>
                <a:t>&lt;&lt; type &gt;&gt;</a:t>
              </a:r>
            </a:p>
            <a:p>
              <a:pPr algn="ctr">
                <a:lnSpc>
                  <a:spcPct val="150000"/>
                </a:lnSpc>
              </a:pPr>
              <a:r>
                <a:rPr lang="en-US" sz="1200" dirty="0">
                  <a:solidFill>
                    <a:schemeClr val="tx1">
                      <a:lumMod val="85000"/>
                      <a:lumOff val="15000"/>
                    </a:schemeClr>
                  </a:solidFill>
                  <a:latin typeface="Roboto" panose="02000000000000000000" pitchFamily="2" charset="0"/>
                  <a:ea typeface="Roboto" panose="02000000000000000000" pitchFamily="2" charset="0"/>
                </a:rPr>
                <a:t>Name / tech</a:t>
              </a:r>
            </a:p>
          </p:txBody>
        </p:sp>
        <p:grpSp>
          <p:nvGrpSpPr>
            <p:cNvPr id="33" name="Group 32">
              <a:extLst>
                <a:ext uri="{FF2B5EF4-FFF2-40B4-BE49-F238E27FC236}">
                  <a16:creationId xmlns:a16="http://schemas.microsoft.com/office/drawing/2014/main" id="{EC5E166C-25BE-4880-8AC2-4A48313C8FAC}"/>
                </a:ext>
              </a:extLst>
            </p:cNvPr>
            <p:cNvGrpSpPr/>
            <p:nvPr/>
          </p:nvGrpSpPr>
          <p:grpSpPr>
            <a:xfrm>
              <a:off x="2144923" y="2991359"/>
              <a:ext cx="178489" cy="218320"/>
              <a:chOff x="3955715" y="3026811"/>
              <a:chExt cx="850107" cy="1039813"/>
            </a:xfrm>
            <a:grpFill/>
          </p:grpSpPr>
          <p:sp>
            <p:nvSpPr>
              <p:cNvPr id="34" name="Rectangle 33">
                <a:extLst>
                  <a:ext uri="{FF2B5EF4-FFF2-40B4-BE49-F238E27FC236}">
                    <a16:creationId xmlns:a16="http://schemas.microsoft.com/office/drawing/2014/main" id="{85EAD08E-73EE-4FCD-AF43-035BA67FC640}"/>
                  </a:ext>
                </a:extLst>
              </p:cNvPr>
              <p:cNvSpPr/>
              <p:nvPr/>
            </p:nvSpPr>
            <p:spPr>
              <a:xfrm>
                <a:off x="4081922" y="3026811"/>
                <a:ext cx="723900" cy="1039813"/>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35" name="Rectangle 34">
                <a:extLst>
                  <a:ext uri="{FF2B5EF4-FFF2-40B4-BE49-F238E27FC236}">
                    <a16:creationId xmlns:a16="http://schemas.microsoft.com/office/drawing/2014/main" id="{0B9CEDDA-FAA8-4CD8-A2C4-D657C33E270A}"/>
                  </a:ext>
                </a:extLst>
              </p:cNvPr>
              <p:cNvSpPr/>
              <p:nvPr/>
            </p:nvSpPr>
            <p:spPr>
              <a:xfrm>
                <a:off x="3955716" y="3145080"/>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36" name="Rectangle 35">
                <a:extLst>
                  <a:ext uri="{FF2B5EF4-FFF2-40B4-BE49-F238E27FC236}">
                    <a16:creationId xmlns:a16="http://schemas.microsoft.com/office/drawing/2014/main" id="{A8B2E222-288A-4956-A933-494EA5E18945}"/>
                  </a:ext>
                </a:extLst>
              </p:cNvPr>
              <p:cNvSpPr/>
              <p:nvPr/>
            </p:nvSpPr>
            <p:spPr>
              <a:xfrm>
                <a:off x="3955715" y="3619345"/>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grpSp>
      </p:grpSp>
      <p:grpSp>
        <p:nvGrpSpPr>
          <p:cNvPr id="37" name="Group 36">
            <a:extLst>
              <a:ext uri="{FF2B5EF4-FFF2-40B4-BE49-F238E27FC236}">
                <a16:creationId xmlns:a16="http://schemas.microsoft.com/office/drawing/2014/main" id="{6AC5D85F-01F9-446D-BC9E-32430073C217}"/>
              </a:ext>
            </a:extLst>
          </p:cNvPr>
          <p:cNvGrpSpPr/>
          <p:nvPr/>
        </p:nvGrpSpPr>
        <p:grpSpPr>
          <a:xfrm>
            <a:off x="4920520" y="3265189"/>
            <a:ext cx="2019504" cy="1002417"/>
            <a:chOff x="338138" y="2927791"/>
            <a:chExt cx="2019504" cy="1002417"/>
          </a:xfrm>
          <a:solidFill>
            <a:schemeClr val="bg1"/>
          </a:solidFill>
        </p:grpSpPr>
        <p:sp>
          <p:nvSpPr>
            <p:cNvPr id="38" name="Rectangle 37">
              <a:extLst>
                <a:ext uri="{FF2B5EF4-FFF2-40B4-BE49-F238E27FC236}">
                  <a16:creationId xmlns:a16="http://schemas.microsoft.com/office/drawing/2014/main" id="{83F50015-9FDA-4047-AD0B-02AA54F2E0D6}"/>
                </a:ext>
              </a:extLst>
            </p:cNvPr>
            <p:cNvSpPr/>
            <p:nvPr/>
          </p:nvSpPr>
          <p:spPr>
            <a:xfrm>
              <a:off x="338138" y="2927791"/>
              <a:ext cx="2019504" cy="1002417"/>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85000"/>
                      <a:lumOff val="15000"/>
                    </a:schemeClr>
                  </a:solidFill>
                  <a:latin typeface="Roboto" panose="02000000000000000000" pitchFamily="2" charset="0"/>
                  <a:ea typeface="Roboto" panose="02000000000000000000" pitchFamily="2" charset="0"/>
                </a:rPr>
                <a:t>&lt;&lt; type &gt;&gt;</a:t>
              </a:r>
            </a:p>
            <a:p>
              <a:pPr algn="ctr">
                <a:lnSpc>
                  <a:spcPct val="150000"/>
                </a:lnSpc>
              </a:pPr>
              <a:r>
                <a:rPr lang="en-US" sz="1200" dirty="0">
                  <a:solidFill>
                    <a:schemeClr val="tx1">
                      <a:lumMod val="85000"/>
                      <a:lumOff val="15000"/>
                    </a:schemeClr>
                  </a:solidFill>
                  <a:latin typeface="Roboto" panose="02000000000000000000" pitchFamily="2" charset="0"/>
                  <a:ea typeface="Roboto" panose="02000000000000000000" pitchFamily="2" charset="0"/>
                </a:rPr>
                <a:t>Name / tech</a:t>
              </a:r>
            </a:p>
          </p:txBody>
        </p:sp>
        <p:grpSp>
          <p:nvGrpSpPr>
            <p:cNvPr id="39" name="Group 38">
              <a:extLst>
                <a:ext uri="{FF2B5EF4-FFF2-40B4-BE49-F238E27FC236}">
                  <a16:creationId xmlns:a16="http://schemas.microsoft.com/office/drawing/2014/main" id="{C77D7141-98D3-475E-829F-2303C76AF97B}"/>
                </a:ext>
              </a:extLst>
            </p:cNvPr>
            <p:cNvGrpSpPr/>
            <p:nvPr/>
          </p:nvGrpSpPr>
          <p:grpSpPr>
            <a:xfrm>
              <a:off x="2144923" y="2991359"/>
              <a:ext cx="178489" cy="218320"/>
              <a:chOff x="3955715" y="3026811"/>
              <a:chExt cx="850107" cy="1039813"/>
            </a:xfrm>
            <a:grpFill/>
          </p:grpSpPr>
          <p:sp>
            <p:nvSpPr>
              <p:cNvPr id="40" name="Rectangle 39">
                <a:extLst>
                  <a:ext uri="{FF2B5EF4-FFF2-40B4-BE49-F238E27FC236}">
                    <a16:creationId xmlns:a16="http://schemas.microsoft.com/office/drawing/2014/main" id="{2E3D3DFE-18FB-4652-9549-02206570339E}"/>
                  </a:ext>
                </a:extLst>
              </p:cNvPr>
              <p:cNvSpPr/>
              <p:nvPr/>
            </p:nvSpPr>
            <p:spPr>
              <a:xfrm>
                <a:off x="4081922" y="3026811"/>
                <a:ext cx="723900" cy="1039813"/>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41" name="Rectangle 40">
                <a:extLst>
                  <a:ext uri="{FF2B5EF4-FFF2-40B4-BE49-F238E27FC236}">
                    <a16:creationId xmlns:a16="http://schemas.microsoft.com/office/drawing/2014/main" id="{5087DFA9-1779-4E7A-BCC9-626A78047484}"/>
                  </a:ext>
                </a:extLst>
              </p:cNvPr>
              <p:cNvSpPr/>
              <p:nvPr/>
            </p:nvSpPr>
            <p:spPr>
              <a:xfrm>
                <a:off x="3955716" y="3145080"/>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42" name="Rectangle 41">
                <a:extLst>
                  <a:ext uri="{FF2B5EF4-FFF2-40B4-BE49-F238E27FC236}">
                    <a16:creationId xmlns:a16="http://schemas.microsoft.com/office/drawing/2014/main" id="{A8A78E3B-5560-415F-A1EE-989BACAD41F3}"/>
                  </a:ext>
                </a:extLst>
              </p:cNvPr>
              <p:cNvSpPr/>
              <p:nvPr/>
            </p:nvSpPr>
            <p:spPr>
              <a:xfrm>
                <a:off x="3955715" y="3619345"/>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grpSp>
      </p:grpSp>
      <p:grpSp>
        <p:nvGrpSpPr>
          <p:cNvPr id="43" name="Group 42">
            <a:extLst>
              <a:ext uri="{FF2B5EF4-FFF2-40B4-BE49-F238E27FC236}">
                <a16:creationId xmlns:a16="http://schemas.microsoft.com/office/drawing/2014/main" id="{6B736639-B372-40E4-B364-0601C4D9E8C0}"/>
              </a:ext>
            </a:extLst>
          </p:cNvPr>
          <p:cNvGrpSpPr/>
          <p:nvPr/>
        </p:nvGrpSpPr>
        <p:grpSpPr>
          <a:xfrm>
            <a:off x="4920520" y="1523269"/>
            <a:ext cx="2019504" cy="1002417"/>
            <a:chOff x="338138" y="2927791"/>
            <a:chExt cx="2019504" cy="1002417"/>
          </a:xfrm>
          <a:solidFill>
            <a:schemeClr val="bg1"/>
          </a:solidFill>
        </p:grpSpPr>
        <p:sp>
          <p:nvSpPr>
            <p:cNvPr id="44" name="Rectangle 43">
              <a:extLst>
                <a:ext uri="{FF2B5EF4-FFF2-40B4-BE49-F238E27FC236}">
                  <a16:creationId xmlns:a16="http://schemas.microsoft.com/office/drawing/2014/main" id="{3CEF7546-E36C-4994-8036-BE1593364DC2}"/>
                </a:ext>
              </a:extLst>
            </p:cNvPr>
            <p:cNvSpPr/>
            <p:nvPr/>
          </p:nvSpPr>
          <p:spPr>
            <a:xfrm>
              <a:off x="338138" y="2927791"/>
              <a:ext cx="2019504" cy="1002417"/>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85000"/>
                      <a:lumOff val="15000"/>
                    </a:schemeClr>
                  </a:solidFill>
                  <a:latin typeface="Roboto" panose="02000000000000000000" pitchFamily="2" charset="0"/>
                  <a:ea typeface="Roboto" panose="02000000000000000000" pitchFamily="2" charset="0"/>
                </a:rPr>
                <a:t>&lt;&lt; service &gt;&gt;</a:t>
              </a:r>
            </a:p>
            <a:p>
              <a:pPr algn="ctr">
                <a:lnSpc>
                  <a:spcPct val="150000"/>
                </a:lnSpc>
              </a:pPr>
              <a:r>
                <a:rPr lang="en-US" sz="1200" dirty="0">
                  <a:solidFill>
                    <a:schemeClr val="tx1">
                      <a:lumMod val="85000"/>
                      <a:lumOff val="15000"/>
                    </a:schemeClr>
                  </a:solidFill>
                  <a:latin typeface="Roboto" panose="02000000000000000000" pitchFamily="2" charset="0"/>
                  <a:ea typeface="Roboto" panose="02000000000000000000" pitchFamily="2" charset="0"/>
                </a:rPr>
                <a:t>Name / tech</a:t>
              </a:r>
            </a:p>
          </p:txBody>
        </p:sp>
        <p:grpSp>
          <p:nvGrpSpPr>
            <p:cNvPr id="45" name="Group 44">
              <a:extLst>
                <a:ext uri="{FF2B5EF4-FFF2-40B4-BE49-F238E27FC236}">
                  <a16:creationId xmlns:a16="http://schemas.microsoft.com/office/drawing/2014/main" id="{4B19B926-57CA-4617-8784-82B551CD11A0}"/>
                </a:ext>
              </a:extLst>
            </p:cNvPr>
            <p:cNvGrpSpPr/>
            <p:nvPr/>
          </p:nvGrpSpPr>
          <p:grpSpPr>
            <a:xfrm>
              <a:off x="2144923" y="2991359"/>
              <a:ext cx="178489" cy="218320"/>
              <a:chOff x="3955715" y="3026811"/>
              <a:chExt cx="850107" cy="1039813"/>
            </a:xfrm>
            <a:grpFill/>
          </p:grpSpPr>
          <p:sp>
            <p:nvSpPr>
              <p:cNvPr id="46" name="Rectangle 45">
                <a:extLst>
                  <a:ext uri="{FF2B5EF4-FFF2-40B4-BE49-F238E27FC236}">
                    <a16:creationId xmlns:a16="http://schemas.microsoft.com/office/drawing/2014/main" id="{781FB84C-4B30-489F-8527-27E8317F30DB}"/>
                  </a:ext>
                </a:extLst>
              </p:cNvPr>
              <p:cNvSpPr/>
              <p:nvPr/>
            </p:nvSpPr>
            <p:spPr>
              <a:xfrm>
                <a:off x="4081922" y="3026811"/>
                <a:ext cx="723900" cy="1039813"/>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47" name="Rectangle 46">
                <a:extLst>
                  <a:ext uri="{FF2B5EF4-FFF2-40B4-BE49-F238E27FC236}">
                    <a16:creationId xmlns:a16="http://schemas.microsoft.com/office/drawing/2014/main" id="{D1B77659-0598-4F14-B43D-89FE576F4367}"/>
                  </a:ext>
                </a:extLst>
              </p:cNvPr>
              <p:cNvSpPr/>
              <p:nvPr/>
            </p:nvSpPr>
            <p:spPr>
              <a:xfrm>
                <a:off x="3955716" y="3145080"/>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48" name="Rectangle 47">
                <a:extLst>
                  <a:ext uri="{FF2B5EF4-FFF2-40B4-BE49-F238E27FC236}">
                    <a16:creationId xmlns:a16="http://schemas.microsoft.com/office/drawing/2014/main" id="{BFD7A99D-DD02-40DC-8D30-059972BB751E}"/>
                  </a:ext>
                </a:extLst>
              </p:cNvPr>
              <p:cNvSpPr/>
              <p:nvPr/>
            </p:nvSpPr>
            <p:spPr>
              <a:xfrm>
                <a:off x="3955715" y="3619345"/>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grpSp>
      </p:grpSp>
      <p:grpSp>
        <p:nvGrpSpPr>
          <p:cNvPr id="49" name="Group 48">
            <a:extLst>
              <a:ext uri="{FF2B5EF4-FFF2-40B4-BE49-F238E27FC236}">
                <a16:creationId xmlns:a16="http://schemas.microsoft.com/office/drawing/2014/main" id="{D2396649-C882-41C5-85AD-E691F9E00CC8}"/>
              </a:ext>
            </a:extLst>
          </p:cNvPr>
          <p:cNvGrpSpPr/>
          <p:nvPr/>
        </p:nvGrpSpPr>
        <p:grpSpPr>
          <a:xfrm>
            <a:off x="7952823" y="3265189"/>
            <a:ext cx="2019504" cy="1002417"/>
            <a:chOff x="338138" y="2927791"/>
            <a:chExt cx="2019504" cy="1002417"/>
          </a:xfrm>
          <a:solidFill>
            <a:schemeClr val="bg1"/>
          </a:solidFill>
        </p:grpSpPr>
        <p:sp>
          <p:nvSpPr>
            <p:cNvPr id="50" name="Rectangle 49">
              <a:extLst>
                <a:ext uri="{FF2B5EF4-FFF2-40B4-BE49-F238E27FC236}">
                  <a16:creationId xmlns:a16="http://schemas.microsoft.com/office/drawing/2014/main" id="{36967839-2911-4E1B-B56B-F533B5F7D970}"/>
                </a:ext>
              </a:extLst>
            </p:cNvPr>
            <p:cNvSpPr/>
            <p:nvPr/>
          </p:nvSpPr>
          <p:spPr>
            <a:xfrm>
              <a:off x="338138" y="2927791"/>
              <a:ext cx="2019504" cy="1002417"/>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85000"/>
                      <a:lumOff val="15000"/>
                    </a:schemeClr>
                  </a:solidFill>
                  <a:latin typeface="Roboto" panose="02000000000000000000" pitchFamily="2" charset="0"/>
                  <a:ea typeface="Roboto" panose="02000000000000000000" pitchFamily="2" charset="0"/>
                </a:rPr>
                <a:t>&lt;&lt; type &gt;&gt;</a:t>
              </a:r>
            </a:p>
            <a:p>
              <a:pPr algn="ctr">
                <a:lnSpc>
                  <a:spcPct val="150000"/>
                </a:lnSpc>
              </a:pPr>
              <a:r>
                <a:rPr lang="en-US" sz="1200" dirty="0">
                  <a:solidFill>
                    <a:schemeClr val="tx1">
                      <a:lumMod val="85000"/>
                      <a:lumOff val="15000"/>
                    </a:schemeClr>
                  </a:solidFill>
                  <a:latin typeface="Roboto" panose="02000000000000000000" pitchFamily="2" charset="0"/>
                  <a:ea typeface="Roboto" panose="02000000000000000000" pitchFamily="2" charset="0"/>
                </a:rPr>
                <a:t>Name / tech</a:t>
              </a:r>
            </a:p>
          </p:txBody>
        </p:sp>
        <p:grpSp>
          <p:nvGrpSpPr>
            <p:cNvPr id="51" name="Group 50">
              <a:extLst>
                <a:ext uri="{FF2B5EF4-FFF2-40B4-BE49-F238E27FC236}">
                  <a16:creationId xmlns:a16="http://schemas.microsoft.com/office/drawing/2014/main" id="{D5C9A6B9-B663-4794-9774-20089DB65643}"/>
                </a:ext>
              </a:extLst>
            </p:cNvPr>
            <p:cNvGrpSpPr/>
            <p:nvPr/>
          </p:nvGrpSpPr>
          <p:grpSpPr>
            <a:xfrm>
              <a:off x="2144923" y="2991359"/>
              <a:ext cx="178489" cy="218320"/>
              <a:chOff x="3955715" y="3026811"/>
              <a:chExt cx="850107" cy="1039813"/>
            </a:xfrm>
            <a:grpFill/>
          </p:grpSpPr>
          <p:sp>
            <p:nvSpPr>
              <p:cNvPr id="52" name="Rectangle 51">
                <a:extLst>
                  <a:ext uri="{FF2B5EF4-FFF2-40B4-BE49-F238E27FC236}">
                    <a16:creationId xmlns:a16="http://schemas.microsoft.com/office/drawing/2014/main" id="{5A859EEA-D306-461A-991D-5447A4F5A40D}"/>
                  </a:ext>
                </a:extLst>
              </p:cNvPr>
              <p:cNvSpPr/>
              <p:nvPr/>
            </p:nvSpPr>
            <p:spPr>
              <a:xfrm>
                <a:off x="4081922" y="3026811"/>
                <a:ext cx="723900" cy="1039813"/>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53" name="Rectangle 52">
                <a:extLst>
                  <a:ext uri="{FF2B5EF4-FFF2-40B4-BE49-F238E27FC236}">
                    <a16:creationId xmlns:a16="http://schemas.microsoft.com/office/drawing/2014/main" id="{72186854-1252-45B5-B533-5C34230702E0}"/>
                  </a:ext>
                </a:extLst>
              </p:cNvPr>
              <p:cNvSpPr/>
              <p:nvPr/>
            </p:nvSpPr>
            <p:spPr>
              <a:xfrm>
                <a:off x="3955716" y="3145080"/>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54" name="Rectangle 53">
                <a:extLst>
                  <a:ext uri="{FF2B5EF4-FFF2-40B4-BE49-F238E27FC236}">
                    <a16:creationId xmlns:a16="http://schemas.microsoft.com/office/drawing/2014/main" id="{79E68BF7-B6E1-4DC4-A5CA-B73439DC3D25}"/>
                  </a:ext>
                </a:extLst>
              </p:cNvPr>
              <p:cNvSpPr/>
              <p:nvPr/>
            </p:nvSpPr>
            <p:spPr>
              <a:xfrm>
                <a:off x="3955715" y="3619345"/>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grpSp>
      </p:grpSp>
      <p:cxnSp>
        <p:nvCxnSpPr>
          <p:cNvPr id="55" name="Straight Arrow Connector 54">
            <a:extLst>
              <a:ext uri="{FF2B5EF4-FFF2-40B4-BE49-F238E27FC236}">
                <a16:creationId xmlns:a16="http://schemas.microsoft.com/office/drawing/2014/main" id="{4FC518D3-FA7B-471B-9E9B-3DAC771C77BB}"/>
              </a:ext>
            </a:extLst>
          </p:cNvPr>
          <p:cNvCxnSpPr>
            <a:stCxn id="32" idx="3"/>
            <a:endCxn id="38" idx="1"/>
          </p:cNvCxnSpPr>
          <p:nvPr/>
        </p:nvCxnSpPr>
        <p:spPr>
          <a:xfrm flipV="1">
            <a:off x="3907721" y="3766398"/>
            <a:ext cx="1012799" cy="2"/>
          </a:xfrm>
          <a:prstGeom prst="straightConnector1">
            <a:avLst/>
          </a:prstGeom>
          <a:ln w="127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69FE59BE-0078-4522-B6DA-887739682D5E}"/>
              </a:ext>
            </a:extLst>
          </p:cNvPr>
          <p:cNvCxnSpPr/>
          <p:nvPr/>
        </p:nvCxnSpPr>
        <p:spPr>
          <a:xfrm>
            <a:off x="8503352" y="4274625"/>
            <a:ext cx="0" cy="596073"/>
          </a:xfrm>
          <a:prstGeom prst="straightConnector1">
            <a:avLst/>
          </a:prstGeom>
          <a:ln w="127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D25A09A8-4A5C-41B6-BBEF-DCAA4D55083A}"/>
              </a:ext>
            </a:extLst>
          </p:cNvPr>
          <p:cNvCxnSpPr/>
          <p:nvPr/>
        </p:nvCxnSpPr>
        <p:spPr>
          <a:xfrm flipV="1">
            <a:off x="9341552" y="4367778"/>
            <a:ext cx="0" cy="642740"/>
          </a:xfrm>
          <a:prstGeom prst="straightConnector1">
            <a:avLst/>
          </a:prstGeom>
          <a:ln w="127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C24BE0C7-2F04-424D-8B02-A01A67D781DC}"/>
              </a:ext>
            </a:extLst>
          </p:cNvPr>
          <p:cNvCxnSpPr>
            <a:stCxn id="38" idx="3"/>
            <a:endCxn id="50" idx="1"/>
          </p:cNvCxnSpPr>
          <p:nvPr/>
        </p:nvCxnSpPr>
        <p:spPr>
          <a:xfrm>
            <a:off x="6940024" y="3766398"/>
            <a:ext cx="1012799" cy="0"/>
          </a:xfrm>
          <a:prstGeom prst="straightConnector1">
            <a:avLst/>
          </a:prstGeom>
          <a:ln w="127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F1F587C4-588A-4A98-BCD3-B1CC202BF844}"/>
              </a:ext>
            </a:extLst>
          </p:cNvPr>
          <p:cNvSpPr txBox="1"/>
          <p:nvPr/>
        </p:nvSpPr>
        <p:spPr>
          <a:xfrm>
            <a:off x="4109538" y="3518480"/>
            <a:ext cx="652743" cy="246221"/>
          </a:xfrm>
          <a:prstGeom prst="rect">
            <a:avLst/>
          </a:prstGeom>
          <a:noFill/>
          <a:ln>
            <a:noFill/>
          </a:ln>
        </p:spPr>
        <p:txBody>
          <a:bodyPr wrap="none" rtlCol="0">
            <a:spAutoFit/>
          </a:bodyPr>
          <a:lstStyle/>
          <a:p>
            <a:r>
              <a:rPr lang="en-US" sz="1000" i="1" dirty="0">
                <a:solidFill>
                  <a:schemeClr val="tx1">
                    <a:lumMod val="85000"/>
                    <a:lumOff val="15000"/>
                  </a:schemeClr>
                </a:solidFill>
                <a:latin typeface="Roboto" panose="02000000000000000000" pitchFamily="2" charset="0"/>
                <a:ea typeface="Roboto" panose="02000000000000000000" pitchFamily="2" charset="0"/>
              </a:rPr>
              <a:t>protocol</a:t>
            </a:r>
          </a:p>
        </p:txBody>
      </p:sp>
      <p:sp>
        <p:nvSpPr>
          <p:cNvPr id="60" name="TextBox 59">
            <a:extLst>
              <a:ext uri="{FF2B5EF4-FFF2-40B4-BE49-F238E27FC236}">
                <a16:creationId xmlns:a16="http://schemas.microsoft.com/office/drawing/2014/main" id="{FE762CAA-D03A-4645-9E32-9AB458A401EC}"/>
              </a:ext>
            </a:extLst>
          </p:cNvPr>
          <p:cNvSpPr txBox="1"/>
          <p:nvPr/>
        </p:nvSpPr>
        <p:spPr>
          <a:xfrm>
            <a:off x="8607673" y="4497456"/>
            <a:ext cx="652743" cy="246221"/>
          </a:xfrm>
          <a:prstGeom prst="rect">
            <a:avLst/>
          </a:prstGeom>
          <a:noFill/>
          <a:ln>
            <a:noFill/>
          </a:ln>
        </p:spPr>
        <p:txBody>
          <a:bodyPr wrap="none" rtlCol="0">
            <a:spAutoFit/>
          </a:bodyPr>
          <a:lstStyle/>
          <a:p>
            <a:r>
              <a:rPr lang="en-US" sz="1000" i="1" dirty="0">
                <a:solidFill>
                  <a:schemeClr val="tx1">
                    <a:lumMod val="85000"/>
                    <a:lumOff val="15000"/>
                  </a:schemeClr>
                </a:solidFill>
                <a:latin typeface="Roboto" panose="02000000000000000000" pitchFamily="2" charset="0"/>
                <a:ea typeface="Roboto" panose="02000000000000000000" pitchFamily="2" charset="0"/>
              </a:rPr>
              <a:t>protocol</a:t>
            </a:r>
          </a:p>
        </p:txBody>
      </p:sp>
      <p:sp>
        <p:nvSpPr>
          <p:cNvPr id="61" name="TextBox 60">
            <a:extLst>
              <a:ext uri="{FF2B5EF4-FFF2-40B4-BE49-F238E27FC236}">
                <a16:creationId xmlns:a16="http://schemas.microsoft.com/office/drawing/2014/main" id="{E7566EDA-793B-47A2-93EA-19BC4FE0AF53}"/>
              </a:ext>
            </a:extLst>
          </p:cNvPr>
          <p:cNvSpPr txBox="1"/>
          <p:nvPr/>
        </p:nvSpPr>
        <p:spPr>
          <a:xfrm>
            <a:off x="7143646" y="3512958"/>
            <a:ext cx="652743" cy="246221"/>
          </a:xfrm>
          <a:prstGeom prst="rect">
            <a:avLst/>
          </a:prstGeom>
          <a:noFill/>
          <a:ln>
            <a:noFill/>
          </a:ln>
        </p:spPr>
        <p:txBody>
          <a:bodyPr wrap="none" rtlCol="0">
            <a:spAutoFit/>
          </a:bodyPr>
          <a:lstStyle/>
          <a:p>
            <a:r>
              <a:rPr lang="en-US" sz="1000" i="1" dirty="0">
                <a:solidFill>
                  <a:schemeClr val="tx1">
                    <a:lumMod val="85000"/>
                    <a:lumOff val="15000"/>
                  </a:schemeClr>
                </a:solidFill>
                <a:latin typeface="Roboto" panose="02000000000000000000" pitchFamily="2" charset="0"/>
                <a:ea typeface="Roboto" panose="02000000000000000000" pitchFamily="2" charset="0"/>
              </a:rPr>
              <a:t>protocol</a:t>
            </a:r>
          </a:p>
        </p:txBody>
      </p:sp>
      <p:cxnSp>
        <p:nvCxnSpPr>
          <p:cNvPr id="62" name="Straight Arrow Connector 61">
            <a:extLst>
              <a:ext uri="{FF2B5EF4-FFF2-40B4-BE49-F238E27FC236}">
                <a16:creationId xmlns:a16="http://schemas.microsoft.com/office/drawing/2014/main" id="{CA03C5B4-66E1-4B55-B282-4C00DF638DE5}"/>
              </a:ext>
            </a:extLst>
          </p:cNvPr>
          <p:cNvCxnSpPr/>
          <p:nvPr/>
        </p:nvCxnSpPr>
        <p:spPr>
          <a:xfrm>
            <a:off x="5467577" y="2529296"/>
            <a:ext cx="0" cy="596073"/>
          </a:xfrm>
          <a:prstGeom prst="straightConnector1">
            <a:avLst/>
          </a:prstGeom>
          <a:ln w="127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D3662FCF-DB7A-4647-8D96-D8E97DA6AA9E}"/>
              </a:ext>
            </a:extLst>
          </p:cNvPr>
          <p:cNvCxnSpPr/>
          <p:nvPr/>
        </p:nvCxnSpPr>
        <p:spPr>
          <a:xfrm flipV="1">
            <a:off x="6305777" y="2622449"/>
            <a:ext cx="0" cy="642740"/>
          </a:xfrm>
          <a:prstGeom prst="straightConnector1">
            <a:avLst/>
          </a:prstGeom>
          <a:ln w="127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036FC88A-7B62-49C0-BB2A-B06138B45B68}"/>
              </a:ext>
            </a:extLst>
          </p:cNvPr>
          <p:cNvSpPr txBox="1"/>
          <p:nvPr/>
        </p:nvSpPr>
        <p:spPr>
          <a:xfrm>
            <a:off x="5571898" y="2752127"/>
            <a:ext cx="652743" cy="246221"/>
          </a:xfrm>
          <a:prstGeom prst="rect">
            <a:avLst/>
          </a:prstGeom>
          <a:noFill/>
          <a:ln>
            <a:noFill/>
          </a:ln>
        </p:spPr>
        <p:txBody>
          <a:bodyPr wrap="none" rtlCol="0">
            <a:spAutoFit/>
          </a:bodyPr>
          <a:lstStyle/>
          <a:p>
            <a:r>
              <a:rPr lang="en-US" sz="1000" i="1" dirty="0">
                <a:solidFill>
                  <a:schemeClr val="tx1">
                    <a:lumMod val="85000"/>
                    <a:lumOff val="15000"/>
                  </a:schemeClr>
                </a:solidFill>
                <a:latin typeface="Roboto" panose="02000000000000000000" pitchFamily="2" charset="0"/>
                <a:ea typeface="Roboto" panose="02000000000000000000" pitchFamily="2" charset="0"/>
              </a:rPr>
              <a:t>protocol</a:t>
            </a:r>
          </a:p>
        </p:txBody>
      </p:sp>
      <p:grpSp>
        <p:nvGrpSpPr>
          <p:cNvPr id="65" name="Group 64">
            <a:extLst>
              <a:ext uri="{FF2B5EF4-FFF2-40B4-BE49-F238E27FC236}">
                <a16:creationId xmlns:a16="http://schemas.microsoft.com/office/drawing/2014/main" id="{1FE1B12C-70E6-41F3-A7E2-A729227E08D7}"/>
              </a:ext>
            </a:extLst>
          </p:cNvPr>
          <p:cNvGrpSpPr/>
          <p:nvPr/>
        </p:nvGrpSpPr>
        <p:grpSpPr>
          <a:xfrm>
            <a:off x="7952823" y="5006876"/>
            <a:ext cx="2019504" cy="1002417"/>
            <a:chOff x="338138" y="2927791"/>
            <a:chExt cx="2019504" cy="1002417"/>
          </a:xfrm>
          <a:solidFill>
            <a:schemeClr val="bg1"/>
          </a:solidFill>
        </p:grpSpPr>
        <p:sp>
          <p:nvSpPr>
            <p:cNvPr id="66" name="Rectangle 65">
              <a:extLst>
                <a:ext uri="{FF2B5EF4-FFF2-40B4-BE49-F238E27FC236}">
                  <a16:creationId xmlns:a16="http://schemas.microsoft.com/office/drawing/2014/main" id="{1D31D65A-BC22-48C7-AB46-B6E0B8CAA4E3}"/>
                </a:ext>
              </a:extLst>
            </p:cNvPr>
            <p:cNvSpPr/>
            <p:nvPr/>
          </p:nvSpPr>
          <p:spPr>
            <a:xfrm>
              <a:off x="338138" y="2927791"/>
              <a:ext cx="2019504" cy="1002417"/>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85000"/>
                      <a:lumOff val="15000"/>
                    </a:schemeClr>
                  </a:solidFill>
                  <a:latin typeface="Roboto" panose="02000000000000000000" pitchFamily="2" charset="0"/>
                  <a:ea typeface="Roboto" panose="02000000000000000000" pitchFamily="2" charset="0"/>
                </a:rPr>
                <a:t>&lt;&lt; service &gt;&gt;</a:t>
              </a:r>
            </a:p>
            <a:p>
              <a:pPr algn="ctr">
                <a:lnSpc>
                  <a:spcPct val="150000"/>
                </a:lnSpc>
              </a:pPr>
              <a:r>
                <a:rPr lang="en-US" sz="1200" dirty="0">
                  <a:solidFill>
                    <a:schemeClr val="tx1">
                      <a:lumMod val="85000"/>
                      <a:lumOff val="15000"/>
                    </a:schemeClr>
                  </a:solidFill>
                  <a:latin typeface="Roboto" panose="02000000000000000000" pitchFamily="2" charset="0"/>
                  <a:ea typeface="Roboto" panose="02000000000000000000" pitchFamily="2" charset="0"/>
                </a:rPr>
                <a:t>Name / tech</a:t>
              </a:r>
            </a:p>
          </p:txBody>
        </p:sp>
        <p:grpSp>
          <p:nvGrpSpPr>
            <p:cNvPr id="67" name="Group 66">
              <a:extLst>
                <a:ext uri="{FF2B5EF4-FFF2-40B4-BE49-F238E27FC236}">
                  <a16:creationId xmlns:a16="http://schemas.microsoft.com/office/drawing/2014/main" id="{360918F5-DE25-42A7-9BC7-42D9E07C7459}"/>
                </a:ext>
              </a:extLst>
            </p:cNvPr>
            <p:cNvGrpSpPr/>
            <p:nvPr/>
          </p:nvGrpSpPr>
          <p:grpSpPr>
            <a:xfrm>
              <a:off x="2144923" y="2991359"/>
              <a:ext cx="178489" cy="218320"/>
              <a:chOff x="3955715" y="3026811"/>
              <a:chExt cx="850107" cy="1039813"/>
            </a:xfrm>
            <a:grpFill/>
          </p:grpSpPr>
          <p:sp>
            <p:nvSpPr>
              <p:cNvPr id="68" name="Rectangle 67">
                <a:extLst>
                  <a:ext uri="{FF2B5EF4-FFF2-40B4-BE49-F238E27FC236}">
                    <a16:creationId xmlns:a16="http://schemas.microsoft.com/office/drawing/2014/main" id="{896D9FBA-1A87-42E3-BD56-1CE97FA08C5C}"/>
                  </a:ext>
                </a:extLst>
              </p:cNvPr>
              <p:cNvSpPr/>
              <p:nvPr/>
            </p:nvSpPr>
            <p:spPr>
              <a:xfrm>
                <a:off x="4081922" y="3026811"/>
                <a:ext cx="723900" cy="1039813"/>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69" name="Rectangle 68">
                <a:extLst>
                  <a:ext uri="{FF2B5EF4-FFF2-40B4-BE49-F238E27FC236}">
                    <a16:creationId xmlns:a16="http://schemas.microsoft.com/office/drawing/2014/main" id="{69EC895D-4310-4E87-9A28-86E2010FE901}"/>
                  </a:ext>
                </a:extLst>
              </p:cNvPr>
              <p:cNvSpPr/>
              <p:nvPr/>
            </p:nvSpPr>
            <p:spPr>
              <a:xfrm>
                <a:off x="3955716" y="3145080"/>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70" name="Rectangle 69">
                <a:extLst>
                  <a:ext uri="{FF2B5EF4-FFF2-40B4-BE49-F238E27FC236}">
                    <a16:creationId xmlns:a16="http://schemas.microsoft.com/office/drawing/2014/main" id="{01A45982-E2B8-4938-BDF1-7ED83007D893}"/>
                  </a:ext>
                </a:extLst>
              </p:cNvPr>
              <p:cNvSpPr/>
              <p:nvPr/>
            </p:nvSpPr>
            <p:spPr>
              <a:xfrm>
                <a:off x="3955715" y="3619345"/>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grpSp>
      </p:grpSp>
      <p:sp>
        <p:nvSpPr>
          <p:cNvPr id="71" name="Right Bracket 70">
            <a:hlinkClick r:id="rId2" action="ppaction://hlinksldjump"/>
            <a:extLst>
              <a:ext uri="{FF2B5EF4-FFF2-40B4-BE49-F238E27FC236}">
                <a16:creationId xmlns:a16="http://schemas.microsoft.com/office/drawing/2014/main" id="{B9D5A1C2-2AC2-49DF-AF8C-23AA71BD6F82}"/>
              </a:ext>
            </a:extLst>
          </p:cNvPr>
          <p:cNvSpPr/>
          <p:nvPr/>
        </p:nvSpPr>
        <p:spPr>
          <a:xfrm rot="10800000">
            <a:off x="1010795" y="3547077"/>
            <a:ext cx="242888" cy="446388"/>
          </a:xfrm>
          <a:prstGeom prst="rightBracket">
            <a:avLst>
              <a:gd name="adj" fmla="val 91892"/>
            </a:avLst>
          </a:prstGeom>
          <a:ln w="12700">
            <a:solidFill>
              <a:schemeClr val="tx1">
                <a:lumMod val="85000"/>
                <a:lumOff val="15000"/>
              </a:schemeClr>
            </a:solidFill>
          </a:ln>
          <a:effectLst>
            <a:glow rad="2286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1">
                  <a:lumMod val="85000"/>
                  <a:lumOff val="15000"/>
                </a:schemeClr>
              </a:solidFill>
            </a:endParaRPr>
          </a:p>
        </p:txBody>
      </p:sp>
      <p:sp>
        <p:nvSpPr>
          <p:cNvPr id="72" name="Oval 71">
            <a:extLst>
              <a:ext uri="{FF2B5EF4-FFF2-40B4-BE49-F238E27FC236}">
                <a16:creationId xmlns:a16="http://schemas.microsoft.com/office/drawing/2014/main" id="{6CD3D7E8-CF39-4DC4-9687-96C4BC8E60AC}"/>
              </a:ext>
            </a:extLst>
          </p:cNvPr>
          <p:cNvSpPr/>
          <p:nvPr/>
        </p:nvSpPr>
        <p:spPr>
          <a:xfrm>
            <a:off x="1091683" y="3617201"/>
            <a:ext cx="312236" cy="312236"/>
          </a:xfrm>
          <a:prstGeom prst="ellipse">
            <a:avLst/>
          </a:prstGeom>
          <a:no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cxnSp>
        <p:nvCxnSpPr>
          <p:cNvPr id="73" name="Connector: Elbow 72">
            <a:extLst>
              <a:ext uri="{FF2B5EF4-FFF2-40B4-BE49-F238E27FC236}">
                <a16:creationId xmlns:a16="http://schemas.microsoft.com/office/drawing/2014/main" id="{69E2D15A-2B21-4AB3-8599-AFFE57CB532B}"/>
              </a:ext>
            </a:extLst>
          </p:cNvPr>
          <p:cNvCxnSpPr>
            <a:cxnSpLocks/>
            <a:stCxn id="72" idx="6"/>
          </p:cNvCxnSpPr>
          <p:nvPr/>
        </p:nvCxnSpPr>
        <p:spPr>
          <a:xfrm flipV="1">
            <a:off x="1403919" y="3770271"/>
            <a:ext cx="484298" cy="3048"/>
          </a:xfrm>
          <a:prstGeom prst="bentConnector3">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5" name="Right Bracket 74">
            <a:hlinkClick r:id="rId3" action="ppaction://hlinksldjump"/>
            <a:extLst>
              <a:ext uri="{FF2B5EF4-FFF2-40B4-BE49-F238E27FC236}">
                <a16:creationId xmlns:a16="http://schemas.microsoft.com/office/drawing/2014/main" id="{DC684E88-AE10-49C7-B9A9-9230F3254AD1}"/>
              </a:ext>
            </a:extLst>
          </p:cNvPr>
          <p:cNvSpPr/>
          <p:nvPr/>
        </p:nvSpPr>
        <p:spPr>
          <a:xfrm rot="10800000">
            <a:off x="11284870" y="3517848"/>
            <a:ext cx="242888" cy="446388"/>
          </a:xfrm>
          <a:prstGeom prst="rightBracket">
            <a:avLst>
              <a:gd name="adj" fmla="val 91892"/>
            </a:avLst>
          </a:prstGeom>
          <a:ln w="12700">
            <a:solidFill>
              <a:schemeClr val="tx1">
                <a:lumMod val="85000"/>
                <a:lumOff val="15000"/>
              </a:schemeClr>
            </a:solidFill>
          </a:ln>
          <a:effectLst>
            <a:glow rad="1397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1">
                  <a:lumMod val="85000"/>
                  <a:lumOff val="15000"/>
                </a:schemeClr>
              </a:solidFill>
            </a:endParaRPr>
          </a:p>
        </p:txBody>
      </p:sp>
      <p:cxnSp>
        <p:nvCxnSpPr>
          <p:cNvPr id="76" name="Connector: Elbow 75">
            <a:extLst>
              <a:ext uri="{FF2B5EF4-FFF2-40B4-BE49-F238E27FC236}">
                <a16:creationId xmlns:a16="http://schemas.microsoft.com/office/drawing/2014/main" id="{F3488CD0-A448-4048-8F0A-D7391D27E9FB}"/>
              </a:ext>
            </a:extLst>
          </p:cNvPr>
          <p:cNvCxnSpPr>
            <a:cxnSpLocks/>
            <a:stCxn id="75" idx="2"/>
            <a:endCxn id="50" idx="3"/>
          </p:cNvCxnSpPr>
          <p:nvPr/>
        </p:nvCxnSpPr>
        <p:spPr>
          <a:xfrm flipH="1">
            <a:off x="9972327" y="3741042"/>
            <a:ext cx="1312543" cy="25356"/>
          </a:xfrm>
          <a:prstGeom prst="bentConnector5">
            <a:avLst>
              <a:gd name="adj1" fmla="val 838"/>
              <a:gd name="adj2" fmla="val 104031"/>
              <a:gd name="adj3" fmla="val 68505"/>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74" name="Graphic 73" descr="Home">
            <a:hlinkClick r:id="rId4" action="ppaction://hlinksldjump"/>
            <a:extLst>
              <a:ext uri="{FF2B5EF4-FFF2-40B4-BE49-F238E27FC236}">
                <a16:creationId xmlns:a16="http://schemas.microsoft.com/office/drawing/2014/main" id="{FFCC802E-922F-4B0E-B596-2A96988E8D2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4372" y="502939"/>
            <a:ext cx="324131" cy="324131"/>
          </a:xfrm>
          <a:prstGeom prst="rect">
            <a:avLst/>
          </a:prstGeom>
          <a:effectLst>
            <a:glow rad="63500">
              <a:schemeClr val="accent3">
                <a:satMod val="175000"/>
                <a:alpha val="40000"/>
              </a:schemeClr>
            </a:glow>
          </a:effectLst>
        </p:spPr>
      </p:pic>
      <p:sp>
        <p:nvSpPr>
          <p:cNvPr id="77" name="TextBox 76">
            <a:extLst>
              <a:ext uri="{FF2B5EF4-FFF2-40B4-BE49-F238E27FC236}">
                <a16:creationId xmlns:a16="http://schemas.microsoft.com/office/drawing/2014/main" id="{BE7AEF47-A358-4FB1-863B-6FA600E9CED7}"/>
              </a:ext>
            </a:extLst>
          </p:cNvPr>
          <p:cNvSpPr txBox="1"/>
          <p:nvPr/>
        </p:nvSpPr>
        <p:spPr>
          <a:xfrm>
            <a:off x="901392" y="3152871"/>
            <a:ext cx="692818" cy="246221"/>
          </a:xfrm>
          <a:prstGeom prst="rect">
            <a:avLst/>
          </a:prstGeom>
          <a:noFill/>
          <a:ln>
            <a:noFill/>
          </a:ln>
        </p:spPr>
        <p:txBody>
          <a:bodyPr wrap="none" rtlCol="0">
            <a:spAutoFit/>
          </a:bodyPr>
          <a:lstStyle/>
          <a:p>
            <a:r>
              <a:rPr lang="en-US" sz="1000" i="1" dirty="0">
                <a:solidFill>
                  <a:schemeClr val="tx1">
                    <a:lumMod val="85000"/>
                    <a:lumOff val="15000"/>
                  </a:schemeClr>
                </a:solidFill>
                <a:latin typeface="Roboto" panose="02000000000000000000" pitchFamily="2" charset="0"/>
                <a:ea typeface="Roboto" panose="02000000000000000000" pitchFamily="2" charset="0"/>
              </a:rPr>
              <a:t>Message</a:t>
            </a:r>
          </a:p>
        </p:txBody>
      </p:sp>
      <p:sp>
        <p:nvSpPr>
          <p:cNvPr id="78" name="TextBox 77">
            <a:extLst>
              <a:ext uri="{FF2B5EF4-FFF2-40B4-BE49-F238E27FC236}">
                <a16:creationId xmlns:a16="http://schemas.microsoft.com/office/drawing/2014/main" id="{A02C6A91-2F90-4524-B61C-235DA3E79E80}"/>
              </a:ext>
            </a:extLst>
          </p:cNvPr>
          <p:cNvSpPr txBox="1"/>
          <p:nvPr/>
        </p:nvSpPr>
        <p:spPr>
          <a:xfrm>
            <a:off x="11112793" y="3235775"/>
            <a:ext cx="692818" cy="246221"/>
          </a:xfrm>
          <a:prstGeom prst="rect">
            <a:avLst/>
          </a:prstGeom>
          <a:noFill/>
          <a:ln>
            <a:noFill/>
          </a:ln>
        </p:spPr>
        <p:txBody>
          <a:bodyPr wrap="none" rtlCol="0">
            <a:spAutoFit/>
          </a:bodyPr>
          <a:lstStyle/>
          <a:p>
            <a:r>
              <a:rPr lang="en-US" sz="1000" i="1" dirty="0">
                <a:solidFill>
                  <a:schemeClr val="tx1">
                    <a:lumMod val="85000"/>
                    <a:lumOff val="15000"/>
                  </a:schemeClr>
                </a:solidFill>
                <a:latin typeface="Roboto" panose="02000000000000000000" pitchFamily="2" charset="0"/>
                <a:ea typeface="Roboto" panose="02000000000000000000" pitchFamily="2" charset="0"/>
              </a:rPr>
              <a:t>Message</a:t>
            </a:r>
          </a:p>
        </p:txBody>
      </p:sp>
      <p:grpSp>
        <p:nvGrpSpPr>
          <p:cNvPr id="79" name="Group 78">
            <a:extLst>
              <a:ext uri="{FF2B5EF4-FFF2-40B4-BE49-F238E27FC236}">
                <a16:creationId xmlns:a16="http://schemas.microsoft.com/office/drawing/2014/main" id="{55199418-95DB-4296-95E4-60FDB1264823}"/>
              </a:ext>
            </a:extLst>
          </p:cNvPr>
          <p:cNvGrpSpPr/>
          <p:nvPr/>
        </p:nvGrpSpPr>
        <p:grpSpPr>
          <a:xfrm>
            <a:off x="10777072" y="5939329"/>
            <a:ext cx="1375494" cy="869902"/>
            <a:chOff x="9557819" y="5850937"/>
            <a:chExt cx="1375494" cy="869902"/>
          </a:xfrm>
        </p:grpSpPr>
        <p:sp>
          <p:nvSpPr>
            <p:cNvPr id="80" name="Rectangle: Rounded Corners 79">
              <a:extLst>
                <a:ext uri="{FF2B5EF4-FFF2-40B4-BE49-F238E27FC236}">
                  <a16:creationId xmlns:a16="http://schemas.microsoft.com/office/drawing/2014/main" id="{6A9F8076-E506-4728-8392-84C2B3C4216B}"/>
                </a:ext>
              </a:extLst>
            </p:cNvPr>
            <p:cNvSpPr/>
            <p:nvPr/>
          </p:nvSpPr>
          <p:spPr>
            <a:xfrm>
              <a:off x="10058400" y="5850937"/>
              <a:ext cx="874913" cy="134148"/>
            </a:xfrm>
            <a:prstGeom prst="round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lumMod val="85000"/>
                      <a:lumOff val="15000"/>
                    </a:schemeClr>
                  </a:solidFill>
                  <a:latin typeface="Roboto" panose="02000000000000000000" pitchFamily="2" charset="0"/>
                  <a:ea typeface="Roboto" panose="02000000000000000000" pitchFamily="2" charset="0"/>
                </a:rPr>
                <a:t>current</a:t>
              </a:r>
              <a:endParaRPr lang="en-US" sz="1100" dirty="0">
                <a:solidFill>
                  <a:schemeClr val="tx1">
                    <a:lumMod val="85000"/>
                    <a:lumOff val="15000"/>
                  </a:schemeClr>
                </a:solidFill>
                <a:latin typeface="Roboto" panose="02000000000000000000" pitchFamily="2" charset="0"/>
                <a:ea typeface="Roboto" panose="02000000000000000000" pitchFamily="2" charset="0"/>
              </a:endParaRPr>
            </a:p>
          </p:txBody>
        </p:sp>
        <p:sp>
          <p:nvSpPr>
            <p:cNvPr id="81" name="Rectangle: Rounded Corners 80">
              <a:extLst>
                <a:ext uri="{FF2B5EF4-FFF2-40B4-BE49-F238E27FC236}">
                  <a16:creationId xmlns:a16="http://schemas.microsoft.com/office/drawing/2014/main" id="{7FF07A01-4DB4-46EB-AF9E-DB419040E9E8}"/>
                </a:ext>
              </a:extLst>
            </p:cNvPr>
            <p:cNvSpPr/>
            <p:nvPr/>
          </p:nvSpPr>
          <p:spPr>
            <a:xfrm>
              <a:off x="10058400" y="6028089"/>
              <a:ext cx="874913" cy="134148"/>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00B050"/>
                  </a:solidFill>
                  <a:latin typeface="Roboto" panose="02000000000000000000" pitchFamily="2" charset="0"/>
                  <a:ea typeface="Roboto" panose="02000000000000000000" pitchFamily="2" charset="0"/>
                </a:rPr>
                <a:t>new</a:t>
              </a:r>
              <a:endParaRPr lang="en-US" sz="1100" dirty="0">
                <a:solidFill>
                  <a:srgbClr val="00B050"/>
                </a:solidFill>
                <a:latin typeface="Roboto" panose="02000000000000000000" pitchFamily="2" charset="0"/>
                <a:ea typeface="Roboto" panose="02000000000000000000" pitchFamily="2" charset="0"/>
              </a:endParaRPr>
            </a:p>
          </p:txBody>
        </p:sp>
        <p:sp>
          <p:nvSpPr>
            <p:cNvPr id="82" name="Rectangle: Rounded Corners 81">
              <a:extLst>
                <a:ext uri="{FF2B5EF4-FFF2-40B4-BE49-F238E27FC236}">
                  <a16:creationId xmlns:a16="http://schemas.microsoft.com/office/drawing/2014/main" id="{3B2C5B84-EAAC-45B5-A6AA-1B762954ABF8}"/>
                </a:ext>
              </a:extLst>
            </p:cNvPr>
            <p:cNvSpPr/>
            <p:nvPr/>
          </p:nvSpPr>
          <p:spPr>
            <a:xfrm>
              <a:off x="10058400" y="6205241"/>
              <a:ext cx="874913" cy="134148"/>
            </a:xfrm>
            <a:prstGeom prst="round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9900"/>
                  </a:solidFill>
                  <a:latin typeface="Roboto" panose="02000000000000000000" pitchFamily="2" charset="0"/>
                  <a:ea typeface="Roboto" panose="02000000000000000000" pitchFamily="2" charset="0"/>
                </a:rPr>
                <a:t>modify</a:t>
              </a:r>
              <a:endParaRPr lang="en-US" sz="1100" dirty="0">
                <a:solidFill>
                  <a:srgbClr val="FF9900"/>
                </a:solidFill>
                <a:latin typeface="Roboto" panose="02000000000000000000" pitchFamily="2" charset="0"/>
                <a:ea typeface="Roboto" panose="02000000000000000000" pitchFamily="2" charset="0"/>
              </a:endParaRPr>
            </a:p>
          </p:txBody>
        </p:sp>
        <p:sp>
          <p:nvSpPr>
            <p:cNvPr id="83" name="Rectangle: Rounded Corners 82">
              <a:extLst>
                <a:ext uri="{FF2B5EF4-FFF2-40B4-BE49-F238E27FC236}">
                  <a16:creationId xmlns:a16="http://schemas.microsoft.com/office/drawing/2014/main" id="{2B52F4D7-D622-46EC-921C-339A8F3A8F4E}"/>
                </a:ext>
              </a:extLst>
            </p:cNvPr>
            <p:cNvSpPr/>
            <p:nvPr/>
          </p:nvSpPr>
          <p:spPr>
            <a:xfrm>
              <a:off x="10058400" y="6382393"/>
              <a:ext cx="874913" cy="134148"/>
            </a:xfrm>
            <a:prstGeom prst="roundRect">
              <a:avLst/>
            </a:prstGeom>
            <a:no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7C80"/>
                  </a:solidFill>
                  <a:latin typeface="Roboto" panose="02000000000000000000" pitchFamily="2" charset="0"/>
                  <a:ea typeface="Roboto" panose="02000000000000000000" pitchFamily="2" charset="0"/>
                </a:rPr>
                <a:t>retire</a:t>
              </a:r>
              <a:endParaRPr lang="en-US" sz="1100" dirty="0">
                <a:solidFill>
                  <a:srgbClr val="FF7C80"/>
                </a:solidFill>
                <a:latin typeface="Roboto" panose="02000000000000000000" pitchFamily="2" charset="0"/>
                <a:ea typeface="Roboto" panose="02000000000000000000" pitchFamily="2" charset="0"/>
              </a:endParaRPr>
            </a:p>
          </p:txBody>
        </p:sp>
        <p:pic>
          <p:nvPicPr>
            <p:cNvPr id="84" name="Graphic 83" descr="Key">
              <a:extLst>
                <a:ext uri="{FF2B5EF4-FFF2-40B4-BE49-F238E27FC236}">
                  <a16:creationId xmlns:a16="http://schemas.microsoft.com/office/drawing/2014/main" id="{BF058CA5-20E4-4E4E-A1BF-DA537DB5F16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5400000">
              <a:off x="9557819" y="5954637"/>
              <a:ext cx="500581" cy="500581"/>
            </a:xfrm>
            <a:prstGeom prst="rect">
              <a:avLst/>
            </a:prstGeom>
          </p:spPr>
        </p:pic>
        <p:sp>
          <p:nvSpPr>
            <p:cNvPr id="85" name="Rectangle: Rounded Corners 84">
              <a:extLst>
                <a:ext uri="{FF2B5EF4-FFF2-40B4-BE49-F238E27FC236}">
                  <a16:creationId xmlns:a16="http://schemas.microsoft.com/office/drawing/2014/main" id="{7195831D-FC4C-4ECF-B68C-3733A2F15E4D}"/>
                </a:ext>
              </a:extLst>
            </p:cNvPr>
            <p:cNvSpPr/>
            <p:nvPr/>
          </p:nvSpPr>
          <p:spPr>
            <a:xfrm>
              <a:off x="9646655" y="6559544"/>
              <a:ext cx="1286658" cy="161295"/>
            </a:xfrm>
            <a:prstGeom prst="roundRect">
              <a:avLst/>
            </a:prstGeom>
            <a:noFill/>
            <a:ln>
              <a:solidFill>
                <a:schemeClr val="tx1">
                  <a:lumMod val="85000"/>
                  <a:lumOff val="15000"/>
                </a:schemeClr>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i="1" dirty="0">
                  <a:solidFill>
                    <a:schemeClr val="tx1">
                      <a:lumMod val="85000"/>
                      <a:lumOff val="15000"/>
                    </a:schemeClr>
                  </a:solidFill>
                  <a:latin typeface="Roboto" panose="02000000000000000000" pitchFamily="2" charset="0"/>
                  <a:ea typeface="Roboto" panose="02000000000000000000" pitchFamily="2" charset="0"/>
                </a:rPr>
                <a:t>glow</a:t>
              </a:r>
              <a:r>
                <a:rPr lang="en-US" sz="800" dirty="0">
                  <a:solidFill>
                    <a:schemeClr val="tx1">
                      <a:lumMod val="85000"/>
                      <a:lumOff val="15000"/>
                    </a:schemeClr>
                  </a:solidFill>
                  <a:latin typeface="Roboto" panose="02000000000000000000" pitchFamily="2" charset="0"/>
                  <a:ea typeface="Roboto" panose="02000000000000000000" pitchFamily="2" charset="0"/>
                </a:rPr>
                <a:t>: click to navigate</a:t>
              </a:r>
              <a:endParaRPr lang="en-US" sz="1100" dirty="0">
                <a:solidFill>
                  <a:schemeClr val="tx1">
                    <a:lumMod val="85000"/>
                    <a:lumOff val="15000"/>
                  </a:schemeClr>
                </a:solidFill>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4241061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ACF6C-449F-43CE-8EF0-E085D55845DB}"/>
              </a:ext>
            </a:extLst>
          </p:cNvPr>
          <p:cNvSpPr>
            <a:spLocks noGrp="1"/>
          </p:cNvSpPr>
          <p:nvPr>
            <p:ph type="title"/>
          </p:nvPr>
        </p:nvSpPr>
        <p:spPr>
          <a:ln>
            <a:noFill/>
          </a:ln>
        </p:spPr>
        <p:txBody>
          <a:bodyPr/>
          <a:lstStyle/>
          <a:p>
            <a:r>
              <a:rPr lang="en-US" dirty="0">
                <a:solidFill>
                  <a:srgbClr val="00B050"/>
                </a:solidFill>
              </a:rPr>
              <a:t>Subsystem 2 : </a:t>
            </a:r>
            <a:r>
              <a:rPr lang="en-US" b="0" dirty="0">
                <a:solidFill>
                  <a:srgbClr val="00B050"/>
                </a:solidFill>
              </a:rPr>
              <a:t>Component 3</a:t>
            </a:r>
          </a:p>
        </p:txBody>
      </p:sp>
      <p:grpSp>
        <p:nvGrpSpPr>
          <p:cNvPr id="22" name="Group 21">
            <a:extLst>
              <a:ext uri="{FF2B5EF4-FFF2-40B4-BE49-F238E27FC236}">
                <a16:creationId xmlns:a16="http://schemas.microsoft.com/office/drawing/2014/main" id="{D582D302-A79E-4AA9-8C82-F1CDE9E76CBD}"/>
              </a:ext>
            </a:extLst>
          </p:cNvPr>
          <p:cNvGrpSpPr/>
          <p:nvPr/>
        </p:nvGrpSpPr>
        <p:grpSpPr>
          <a:xfrm>
            <a:off x="10918031" y="351630"/>
            <a:ext cx="850107" cy="1039813"/>
            <a:chOff x="10918031" y="351630"/>
            <a:chExt cx="850107" cy="1039813"/>
          </a:xfrm>
          <a:solidFill>
            <a:schemeClr val="bg1"/>
          </a:solidFill>
        </p:grpSpPr>
        <p:sp>
          <p:nvSpPr>
            <p:cNvPr id="23" name="Rectangle 22">
              <a:extLst>
                <a:ext uri="{FF2B5EF4-FFF2-40B4-BE49-F238E27FC236}">
                  <a16:creationId xmlns:a16="http://schemas.microsoft.com/office/drawing/2014/main" id="{4842A16D-88F1-45AB-98DC-6F3FA4F7FABA}"/>
                </a:ext>
              </a:extLst>
            </p:cNvPr>
            <p:cNvSpPr/>
            <p:nvPr/>
          </p:nvSpPr>
          <p:spPr>
            <a:xfrm>
              <a:off x="11044238" y="351630"/>
              <a:ext cx="723900" cy="1039813"/>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F0E9EB72-41D0-4470-A584-4FD5ED5FDC4F}"/>
                </a:ext>
              </a:extLst>
            </p:cNvPr>
            <p:cNvSpPr/>
            <p:nvPr/>
          </p:nvSpPr>
          <p:spPr>
            <a:xfrm>
              <a:off x="10918032" y="469899"/>
              <a:ext cx="604837" cy="311079"/>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1B32306-C4EA-481C-8217-3EC0FEF765EF}"/>
                </a:ext>
              </a:extLst>
            </p:cNvPr>
            <p:cNvSpPr/>
            <p:nvPr/>
          </p:nvSpPr>
          <p:spPr>
            <a:xfrm>
              <a:off x="10918031" y="944164"/>
              <a:ext cx="604837" cy="311079"/>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B502A92D-44EF-47A7-A5F4-2721F1A40944}"/>
              </a:ext>
            </a:extLst>
          </p:cNvPr>
          <p:cNvGrpSpPr/>
          <p:nvPr/>
        </p:nvGrpSpPr>
        <p:grpSpPr>
          <a:xfrm>
            <a:off x="1888217" y="3265191"/>
            <a:ext cx="2019504" cy="1002417"/>
            <a:chOff x="338138" y="2927791"/>
            <a:chExt cx="2019504" cy="1002417"/>
          </a:xfrm>
          <a:solidFill>
            <a:schemeClr val="bg1"/>
          </a:solidFill>
        </p:grpSpPr>
        <p:sp>
          <p:nvSpPr>
            <p:cNvPr id="32" name="Rectangle 31">
              <a:extLst>
                <a:ext uri="{FF2B5EF4-FFF2-40B4-BE49-F238E27FC236}">
                  <a16:creationId xmlns:a16="http://schemas.microsoft.com/office/drawing/2014/main" id="{4FE2F8D0-85EE-4452-8D5E-A3A71C215AFB}"/>
                </a:ext>
              </a:extLst>
            </p:cNvPr>
            <p:cNvSpPr/>
            <p:nvPr/>
          </p:nvSpPr>
          <p:spPr>
            <a:xfrm>
              <a:off x="338138" y="2927791"/>
              <a:ext cx="2019504" cy="1002417"/>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B050"/>
                  </a:solidFill>
                  <a:latin typeface="Roboto" panose="02000000000000000000" pitchFamily="2" charset="0"/>
                  <a:ea typeface="Roboto" panose="02000000000000000000" pitchFamily="2" charset="0"/>
                </a:rPr>
                <a:t>&lt;&lt; type &gt;&gt;</a:t>
              </a:r>
            </a:p>
            <a:p>
              <a:pPr algn="ctr">
                <a:lnSpc>
                  <a:spcPct val="150000"/>
                </a:lnSpc>
              </a:pPr>
              <a:r>
                <a:rPr lang="en-US" sz="1200" dirty="0">
                  <a:solidFill>
                    <a:srgbClr val="00B050"/>
                  </a:solidFill>
                  <a:latin typeface="Roboto" panose="02000000000000000000" pitchFamily="2" charset="0"/>
                  <a:ea typeface="Roboto" panose="02000000000000000000" pitchFamily="2" charset="0"/>
                </a:rPr>
                <a:t>Name / tech</a:t>
              </a:r>
            </a:p>
          </p:txBody>
        </p:sp>
        <p:grpSp>
          <p:nvGrpSpPr>
            <p:cNvPr id="33" name="Group 32">
              <a:extLst>
                <a:ext uri="{FF2B5EF4-FFF2-40B4-BE49-F238E27FC236}">
                  <a16:creationId xmlns:a16="http://schemas.microsoft.com/office/drawing/2014/main" id="{A26F2ED5-6D42-467A-8529-B8474C738BB7}"/>
                </a:ext>
              </a:extLst>
            </p:cNvPr>
            <p:cNvGrpSpPr/>
            <p:nvPr/>
          </p:nvGrpSpPr>
          <p:grpSpPr>
            <a:xfrm>
              <a:off x="2144923" y="2991359"/>
              <a:ext cx="178489" cy="218320"/>
              <a:chOff x="3955715" y="3026811"/>
              <a:chExt cx="850107" cy="1039813"/>
            </a:xfrm>
            <a:grpFill/>
          </p:grpSpPr>
          <p:sp>
            <p:nvSpPr>
              <p:cNvPr id="34" name="Rectangle 33">
                <a:extLst>
                  <a:ext uri="{FF2B5EF4-FFF2-40B4-BE49-F238E27FC236}">
                    <a16:creationId xmlns:a16="http://schemas.microsoft.com/office/drawing/2014/main" id="{44B2D062-A63F-4F4C-818A-15EFA44A6845}"/>
                  </a:ext>
                </a:extLst>
              </p:cNvPr>
              <p:cNvSpPr/>
              <p:nvPr/>
            </p:nvSpPr>
            <p:spPr>
              <a:xfrm>
                <a:off x="4081922" y="3026811"/>
                <a:ext cx="723900" cy="1039813"/>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35" name="Rectangle 34">
                <a:extLst>
                  <a:ext uri="{FF2B5EF4-FFF2-40B4-BE49-F238E27FC236}">
                    <a16:creationId xmlns:a16="http://schemas.microsoft.com/office/drawing/2014/main" id="{A0AC3C3A-FC04-4F09-BFD1-B89C3E42450B}"/>
                  </a:ext>
                </a:extLst>
              </p:cNvPr>
              <p:cNvSpPr/>
              <p:nvPr/>
            </p:nvSpPr>
            <p:spPr>
              <a:xfrm>
                <a:off x="3955716" y="3145080"/>
                <a:ext cx="604837" cy="311079"/>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36" name="Rectangle 35">
                <a:extLst>
                  <a:ext uri="{FF2B5EF4-FFF2-40B4-BE49-F238E27FC236}">
                    <a16:creationId xmlns:a16="http://schemas.microsoft.com/office/drawing/2014/main" id="{F2A6CAC8-BDBC-4375-A321-4C32FAD9D509}"/>
                  </a:ext>
                </a:extLst>
              </p:cNvPr>
              <p:cNvSpPr/>
              <p:nvPr/>
            </p:nvSpPr>
            <p:spPr>
              <a:xfrm>
                <a:off x="3955715" y="3619345"/>
                <a:ext cx="604837" cy="311079"/>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grpSp>
      </p:grpSp>
      <p:grpSp>
        <p:nvGrpSpPr>
          <p:cNvPr id="37" name="Group 36">
            <a:extLst>
              <a:ext uri="{FF2B5EF4-FFF2-40B4-BE49-F238E27FC236}">
                <a16:creationId xmlns:a16="http://schemas.microsoft.com/office/drawing/2014/main" id="{111A40BB-41F9-4356-A657-C02B1AE6077A}"/>
              </a:ext>
            </a:extLst>
          </p:cNvPr>
          <p:cNvGrpSpPr/>
          <p:nvPr/>
        </p:nvGrpSpPr>
        <p:grpSpPr>
          <a:xfrm>
            <a:off x="4920520" y="3265189"/>
            <a:ext cx="2019504" cy="1002417"/>
            <a:chOff x="338138" y="2927791"/>
            <a:chExt cx="2019504" cy="1002417"/>
          </a:xfrm>
          <a:solidFill>
            <a:schemeClr val="bg1"/>
          </a:solidFill>
        </p:grpSpPr>
        <p:sp>
          <p:nvSpPr>
            <p:cNvPr id="38" name="Rectangle 37">
              <a:extLst>
                <a:ext uri="{FF2B5EF4-FFF2-40B4-BE49-F238E27FC236}">
                  <a16:creationId xmlns:a16="http://schemas.microsoft.com/office/drawing/2014/main" id="{1544D328-EA56-4589-A26A-E778702FDD0B}"/>
                </a:ext>
              </a:extLst>
            </p:cNvPr>
            <p:cNvSpPr/>
            <p:nvPr/>
          </p:nvSpPr>
          <p:spPr>
            <a:xfrm>
              <a:off x="338138" y="2927791"/>
              <a:ext cx="2019504" cy="1002417"/>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B050"/>
                  </a:solidFill>
                  <a:latin typeface="Roboto" panose="02000000000000000000" pitchFamily="2" charset="0"/>
                  <a:ea typeface="Roboto" panose="02000000000000000000" pitchFamily="2" charset="0"/>
                </a:rPr>
                <a:t>&lt;&lt; type &gt;&gt;</a:t>
              </a:r>
            </a:p>
            <a:p>
              <a:pPr algn="ctr">
                <a:lnSpc>
                  <a:spcPct val="150000"/>
                </a:lnSpc>
              </a:pPr>
              <a:r>
                <a:rPr lang="en-US" sz="1200" dirty="0">
                  <a:solidFill>
                    <a:srgbClr val="00B050"/>
                  </a:solidFill>
                  <a:latin typeface="Roboto" panose="02000000000000000000" pitchFamily="2" charset="0"/>
                  <a:ea typeface="Roboto" panose="02000000000000000000" pitchFamily="2" charset="0"/>
                </a:rPr>
                <a:t>Name / tech</a:t>
              </a:r>
            </a:p>
          </p:txBody>
        </p:sp>
        <p:grpSp>
          <p:nvGrpSpPr>
            <p:cNvPr id="39" name="Group 38">
              <a:extLst>
                <a:ext uri="{FF2B5EF4-FFF2-40B4-BE49-F238E27FC236}">
                  <a16:creationId xmlns:a16="http://schemas.microsoft.com/office/drawing/2014/main" id="{0AC8D6CD-CDE8-4C01-B7B8-4ABBEF32BEE5}"/>
                </a:ext>
              </a:extLst>
            </p:cNvPr>
            <p:cNvGrpSpPr/>
            <p:nvPr/>
          </p:nvGrpSpPr>
          <p:grpSpPr>
            <a:xfrm>
              <a:off x="2144923" y="2991359"/>
              <a:ext cx="178489" cy="218320"/>
              <a:chOff x="3955715" y="3026811"/>
              <a:chExt cx="850107" cy="1039813"/>
            </a:xfrm>
            <a:grpFill/>
          </p:grpSpPr>
          <p:sp>
            <p:nvSpPr>
              <p:cNvPr id="40" name="Rectangle 39">
                <a:extLst>
                  <a:ext uri="{FF2B5EF4-FFF2-40B4-BE49-F238E27FC236}">
                    <a16:creationId xmlns:a16="http://schemas.microsoft.com/office/drawing/2014/main" id="{218B3CAB-853F-46CB-B33E-EE25D9FA9F90}"/>
                  </a:ext>
                </a:extLst>
              </p:cNvPr>
              <p:cNvSpPr/>
              <p:nvPr/>
            </p:nvSpPr>
            <p:spPr>
              <a:xfrm>
                <a:off x="4081922" y="3026811"/>
                <a:ext cx="723900" cy="1039813"/>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41" name="Rectangle 40">
                <a:extLst>
                  <a:ext uri="{FF2B5EF4-FFF2-40B4-BE49-F238E27FC236}">
                    <a16:creationId xmlns:a16="http://schemas.microsoft.com/office/drawing/2014/main" id="{D78A71C7-3AB1-4201-AE45-AC982A773A41}"/>
                  </a:ext>
                </a:extLst>
              </p:cNvPr>
              <p:cNvSpPr/>
              <p:nvPr/>
            </p:nvSpPr>
            <p:spPr>
              <a:xfrm>
                <a:off x="3955716" y="3145080"/>
                <a:ext cx="604837" cy="311079"/>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42" name="Rectangle 41">
                <a:extLst>
                  <a:ext uri="{FF2B5EF4-FFF2-40B4-BE49-F238E27FC236}">
                    <a16:creationId xmlns:a16="http://schemas.microsoft.com/office/drawing/2014/main" id="{BC4C5FE1-0E51-4EA2-BED7-26B45720ED7B}"/>
                  </a:ext>
                </a:extLst>
              </p:cNvPr>
              <p:cNvSpPr/>
              <p:nvPr/>
            </p:nvSpPr>
            <p:spPr>
              <a:xfrm>
                <a:off x="3955715" y="3619345"/>
                <a:ext cx="604837" cy="311079"/>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grpSp>
      </p:grpSp>
      <p:grpSp>
        <p:nvGrpSpPr>
          <p:cNvPr id="43" name="Group 42">
            <a:extLst>
              <a:ext uri="{FF2B5EF4-FFF2-40B4-BE49-F238E27FC236}">
                <a16:creationId xmlns:a16="http://schemas.microsoft.com/office/drawing/2014/main" id="{EFC2A593-CB64-4487-B7ED-2269509E36F1}"/>
              </a:ext>
            </a:extLst>
          </p:cNvPr>
          <p:cNvGrpSpPr/>
          <p:nvPr/>
        </p:nvGrpSpPr>
        <p:grpSpPr>
          <a:xfrm>
            <a:off x="4920520" y="1523269"/>
            <a:ext cx="2019504" cy="1002417"/>
            <a:chOff x="338138" y="2927791"/>
            <a:chExt cx="2019504" cy="1002417"/>
          </a:xfrm>
          <a:solidFill>
            <a:schemeClr val="bg1"/>
          </a:solidFill>
        </p:grpSpPr>
        <p:sp>
          <p:nvSpPr>
            <p:cNvPr id="44" name="Rectangle 43">
              <a:extLst>
                <a:ext uri="{FF2B5EF4-FFF2-40B4-BE49-F238E27FC236}">
                  <a16:creationId xmlns:a16="http://schemas.microsoft.com/office/drawing/2014/main" id="{792B7928-8DF2-42C1-B60A-DE85DF94D149}"/>
                </a:ext>
              </a:extLst>
            </p:cNvPr>
            <p:cNvSpPr/>
            <p:nvPr/>
          </p:nvSpPr>
          <p:spPr>
            <a:xfrm>
              <a:off x="338138" y="2927791"/>
              <a:ext cx="2019504" cy="1002417"/>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B050"/>
                  </a:solidFill>
                  <a:latin typeface="Roboto" panose="02000000000000000000" pitchFamily="2" charset="0"/>
                  <a:ea typeface="Roboto" panose="02000000000000000000" pitchFamily="2" charset="0"/>
                </a:rPr>
                <a:t>&lt;&lt; service &gt;&gt;</a:t>
              </a:r>
            </a:p>
            <a:p>
              <a:pPr algn="ctr">
                <a:lnSpc>
                  <a:spcPct val="150000"/>
                </a:lnSpc>
              </a:pPr>
              <a:r>
                <a:rPr lang="en-US" sz="1200" dirty="0">
                  <a:solidFill>
                    <a:srgbClr val="00B050"/>
                  </a:solidFill>
                  <a:latin typeface="Roboto" panose="02000000000000000000" pitchFamily="2" charset="0"/>
                  <a:ea typeface="Roboto" panose="02000000000000000000" pitchFamily="2" charset="0"/>
                </a:rPr>
                <a:t>Name / tech</a:t>
              </a:r>
            </a:p>
          </p:txBody>
        </p:sp>
        <p:grpSp>
          <p:nvGrpSpPr>
            <p:cNvPr id="45" name="Group 44">
              <a:extLst>
                <a:ext uri="{FF2B5EF4-FFF2-40B4-BE49-F238E27FC236}">
                  <a16:creationId xmlns:a16="http://schemas.microsoft.com/office/drawing/2014/main" id="{2646BF61-AF06-4FA0-B953-4E5B1B017D8B}"/>
                </a:ext>
              </a:extLst>
            </p:cNvPr>
            <p:cNvGrpSpPr/>
            <p:nvPr/>
          </p:nvGrpSpPr>
          <p:grpSpPr>
            <a:xfrm>
              <a:off x="2144923" y="2991359"/>
              <a:ext cx="178489" cy="218320"/>
              <a:chOff x="3955715" y="3026811"/>
              <a:chExt cx="850107" cy="1039813"/>
            </a:xfrm>
            <a:grpFill/>
          </p:grpSpPr>
          <p:sp>
            <p:nvSpPr>
              <p:cNvPr id="46" name="Rectangle 45">
                <a:extLst>
                  <a:ext uri="{FF2B5EF4-FFF2-40B4-BE49-F238E27FC236}">
                    <a16:creationId xmlns:a16="http://schemas.microsoft.com/office/drawing/2014/main" id="{F28175F5-602D-450A-A368-39CB5EAD7D68}"/>
                  </a:ext>
                </a:extLst>
              </p:cNvPr>
              <p:cNvSpPr/>
              <p:nvPr/>
            </p:nvSpPr>
            <p:spPr>
              <a:xfrm>
                <a:off x="4081922" y="3026811"/>
                <a:ext cx="723900" cy="1039813"/>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47" name="Rectangle 46">
                <a:extLst>
                  <a:ext uri="{FF2B5EF4-FFF2-40B4-BE49-F238E27FC236}">
                    <a16:creationId xmlns:a16="http://schemas.microsoft.com/office/drawing/2014/main" id="{F26FAEE9-D61D-423C-9C13-E1B37483B6D0}"/>
                  </a:ext>
                </a:extLst>
              </p:cNvPr>
              <p:cNvSpPr/>
              <p:nvPr/>
            </p:nvSpPr>
            <p:spPr>
              <a:xfrm>
                <a:off x="3955716" y="3145080"/>
                <a:ext cx="604837" cy="311079"/>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48" name="Rectangle 47">
                <a:extLst>
                  <a:ext uri="{FF2B5EF4-FFF2-40B4-BE49-F238E27FC236}">
                    <a16:creationId xmlns:a16="http://schemas.microsoft.com/office/drawing/2014/main" id="{28A9662A-48C2-49E6-8F43-B55BCAB1CEB1}"/>
                  </a:ext>
                </a:extLst>
              </p:cNvPr>
              <p:cNvSpPr/>
              <p:nvPr/>
            </p:nvSpPr>
            <p:spPr>
              <a:xfrm>
                <a:off x="3955715" y="3619345"/>
                <a:ext cx="604837" cy="311079"/>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grpSp>
      </p:grpSp>
      <p:grpSp>
        <p:nvGrpSpPr>
          <p:cNvPr id="49" name="Group 48">
            <a:extLst>
              <a:ext uri="{FF2B5EF4-FFF2-40B4-BE49-F238E27FC236}">
                <a16:creationId xmlns:a16="http://schemas.microsoft.com/office/drawing/2014/main" id="{AE97FF5B-BB2C-4FEC-96A8-EF4AA16F500B}"/>
              </a:ext>
            </a:extLst>
          </p:cNvPr>
          <p:cNvGrpSpPr/>
          <p:nvPr/>
        </p:nvGrpSpPr>
        <p:grpSpPr>
          <a:xfrm>
            <a:off x="7952823" y="3265189"/>
            <a:ext cx="2019504" cy="1002417"/>
            <a:chOff x="338138" y="2927791"/>
            <a:chExt cx="2019504" cy="1002417"/>
          </a:xfrm>
          <a:solidFill>
            <a:schemeClr val="bg1"/>
          </a:solidFill>
        </p:grpSpPr>
        <p:sp>
          <p:nvSpPr>
            <p:cNvPr id="50" name="Rectangle 49">
              <a:extLst>
                <a:ext uri="{FF2B5EF4-FFF2-40B4-BE49-F238E27FC236}">
                  <a16:creationId xmlns:a16="http://schemas.microsoft.com/office/drawing/2014/main" id="{FFD5BCC2-E95B-4C0D-B661-93B18840380B}"/>
                </a:ext>
              </a:extLst>
            </p:cNvPr>
            <p:cNvSpPr/>
            <p:nvPr/>
          </p:nvSpPr>
          <p:spPr>
            <a:xfrm>
              <a:off x="338138" y="2927791"/>
              <a:ext cx="2019504" cy="1002417"/>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B050"/>
                  </a:solidFill>
                  <a:latin typeface="Roboto" panose="02000000000000000000" pitchFamily="2" charset="0"/>
                  <a:ea typeface="Roboto" panose="02000000000000000000" pitchFamily="2" charset="0"/>
                </a:rPr>
                <a:t>&lt;&lt; type &gt;&gt;</a:t>
              </a:r>
            </a:p>
            <a:p>
              <a:pPr algn="ctr">
                <a:lnSpc>
                  <a:spcPct val="150000"/>
                </a:lnSpc>
              </a:pPr>
              <a:r>
                <a:rPr lang="en-US" sz="1200" dirty="0">
                  <a:solidFill>
                    <a:srgbClr val="00B050"/>
                  </a:solidFill>
                  <a:latin typeface="Roboto" panose="02000000000000000000" pitchFamily="2" charset="0"/>
                  <a:ea typeface="Roboto" panose="02000000000000000000" pitchFamily="2" charset="0"/>
                </a:rPr>
                <a:t>Name / tech</a:t>
              </a:r>
            </a:p>
          </p:txBody>
        </p:sp>
        <p:grpSp>
          <p:nvGrpSpPr>
            <p:cNvPr id="51" name="Group 50">
              <a:extLst>
                <a:ext uri="{FF2B5EF4-FFF2-40B4-BE49-F238E27FC236}">
                  <a16:creationId xmlns:a16="http://schemas.microsoft.com/office/drawing/2014/main" id="{2869D9EE-DDDF-4EE7-B2CB-8B5C3C27C0EE}"/>
                </a:ext>
              </a:extLst>
            </p:cNvPr>
            <p:cNvGrpSpPr/>
            <p:nvPr/>
          </p:nvGrpSpPr>
          <p:grpSpPr>
            <a:xfrm>
              <a:off x="2144923" y="2991359"/>
              <a:ext cx="178489" cy="218320"/>
              <a:chOff x="3955715" y="3026811"/>
              <a:chExt cx="850107" cy="1039813"/>
            </a:xfrm>
            <a:grpFill/>
          </p:grpSpPr>
          <p:sp>
            <p:nvSpPr>
              <p:cNvPr id="52" name="Rectangle 51">
                <a:extLst>
                  <a:ext uri="{FF2B5EF4-FFF2-40B4-BE49-F238E27FC236}">
                    <a16:creationId xmlns:a16="http://schemas.microsoft.com/office/drawing/2014/main" id="{F39AA6EB-CBAB-45A3-9AEE-0BF5CE05EF18}"/>
                  </a:ext>
                </a:extLst>
              </p:cNvPr>
              <p:cNvSpPr/>
              <p:nvPr/>
            </p:nvSpPr>
            <p:spPr>
              <a:xfrm>
                <a:off x="4081922" y="3026811"/>
                <a:ext cx="723900" cy="1039813"/>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53" name="Rectangle 52">
                <a:extLst>
                  <a:ext uri="{FF2B5EF4-FFF2-40B4-BE49-F238E27FC236}">
                    <a16:creationId xmlns:a16="http://schemas.microsoft.com/office/drawing/2014/main" id="{92ACCB9F-B006-4233-9467-B23044BD30EC}"/>
                  </a:ext>
                </a:extLst>
              </p:cNvPr>
              <p:cNvSpPr/>
              <p:nvPr/>
            </p:nvSpPr>
            <p:spPr>
              <a:xfrm>
                <a:off x="3955716" y="3145080"/>
                <a:ext cx="604837" cy="311079"/>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54" name="Rectangle 53">
                <a:extLst>
                  <a:ext uri="{FF2B5EF4-FFF2-40B4-BE49-F238E27FC236}">
                    <a16:creationId xmlns:a16="http://schemas.microsoft.com/office/drawing/2014/main" id="{3FE28CB6-13BC-4F7D-93AB-F93415DDDD3F}"/>
                  </a:ext>
                </a:extLst>
              </p:cNvPr>
              <p:cNvSpPr/>
              <p:nvPr/>
            </p:nvSpPr>
            <p:spPr>
              <a:xfrm>
                <a:off x="3955715" y="3619345"/>
                <a:ext cx="604837" cy="311079"/>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grpSp>
      </p:grpSp>
      <p:cxnSp>
        <p:nvCxnSpPr>
          <p:cNvPr id="55" name="Straight Arrow Connector 54">
            <a:extLst>
              <a:ext uri="{FF2B5EF4-FFF2-40B4-BE49-F238E27FC236}">
                <a16:creationId xmlns:a16="http://schemas.microsoft.com/office/drawing/2014/main" id="{015D5C7A-6135-49A0-8AF7-C7ED58CB361B}"/>
              </a:ext>
            </a:extLst>
          </p:cNvPr>
          <p:cNvCxnSpPr>
            <a:stCxn id="32" idx="3"/>
            <a:endCxn id="38" idx="1"/>
          </p:cNvCxnSpPr>
          <p:nvPr/>
        </p:nvCxnSpPr>
        <p:spPr>
          <a:xfrm flipV="1">
            <a:off x="3907721" y="3766398"/>
            <a:ext cx="1012799" cy="2"/>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6EDFADE3-47A4-4372-B5B9-9EB0D79443E1}"/>
              </a:ext>
            </a:extLst>
          </p:cNvPr>
          <p:cNvCxnSpPr>
            <a:stCxn id="38" idx="3"/>
            <a:endCxn id="50" idx="1"/>
          </p:cNvCxnSpPr>
          <p:nvPr/>
        </p:nvCxnSpPr>
        <p:spPr>
          <a:xfrm>
            <a:off x="6940024" y="3766398"/>
            <a:ext cx="1012799" cy="0"/>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9353AAF2-6DBC-443A-96CF-807110033627}"/>
              </a:ext>
            </a:extLst>
          </p:cNvPr>
          <p:cNvSpPr txBox="1"/>
          <p:nvPr/>
        </p:nvSpPr>
        <p:spPr>
          <a:xfrm>
            <a:off x="4109538" y="3518480"/>
            <a:ext cx="652743" cy="246221"/>
          </a:xfrm>
          <a:prstGeom prst="rect">
            <a:avLst/>
          </a:prstGeom>
          <a:noFill/>
          <a:ln>
            <a:noFill/>
          </a:ln>
        </p:spPr>
        <p:txBody>
          <a:bodyPr wrap="none" rtlCol="0">
            <a:spAutoFit/>
          </a:bodyPr>
          <a:lstStyle/>
          <a:p>
            <a:r>
              <a:rPr lang="en-US" sz="1000" i="1" dirty="0">
                <a:solidFill>
                  <a:srgbClr val="00B050"/>
                </a:solidFill>
                <a:latin typeface="Roboto" panose="02000000000000000000" pitchFamily="2" charset="0"/>
                <a:ea typeface="Roboto" panose="02000000000000000000" pitchFamily="2" charset="0"/>
              </a:rPr>
              <a:t>protocol</a:t>
            </a:r>
          </a:p>
        </p:txBody>
      </p:sp>
      <p:sp>
        <p:nvSpPr>
          <p:cNvPr id="61" name="TextBox 60">
            <a:extLst>
              <a:ext uri="{FF2B5EF4-FFF2-40B4-BE49-F238E27FC236}">
                <a16:creationId xmlns:a16="http://schemas.microsoft.com/office/drawing/2014/main" id="{F3767FC4-485F-4840-941D-72999E79F218}"/>
              </a:ext>
            </a:extLst>
          </p:cNvPr>
          <p:cNvSpPr txBox="1"/>
          <p:nvPr/>
        </p:nvSpPr>
        <p:spPr>
          <a:xfrm>
            <a:off x="7143646" y="3512958"/>
            <a:ext cx="652743" cy="246221"/>
          </a:xfrm>
          <a:prstGeom prst="rect">
            <a:avLst/>
          </a:prstGeom>
          <a:noFill/>
          <a:ln>
            <a:noFill/>
          </a:ln>
        </p:spPr>
        <p:txBody>
          <a:bodyPr wrap="none" rtlCol="0">
            <a:spAutoFit/>
          </a:bodyPr>
          <a:lstStyle/>
          <a:p>
            <a:r>
              <a:rPr lang="en-US" sz="1000" i="1" dirty="0">
                <a:solidFill>
                  <a:srgbClr val="00B050"/>
                </a:solidFill>
                <a:latin typeface="Roboto" panose="02000000000000000000" pitchFamily="2" charset="0"/>
                <a:ea typeface="Roboto" panose="02000000000000000000" pitchFamily="2" charset="0"/>
              </a:rPr>
              <a:t>protocol</a:t>
            </a:r>
          </a:p>
        </p:txBody>
      </p:sp>
      <p:cxnSp>
        <p:nvCxnSpPr>
          <p:cNvPr id="62" name="Straight Arrow Connector 61">
            <a:extLst>
              <a:ext uri="{FF2B5EF4-FFF2-40B4-BE49-F238E27FC236}">
                <a16:creationId xmlns:a16="http://schemas.microsoft.com/office/drawing/2014/main" id="{74B3AF5E-C48F-4417-A6D4-DD30B5A2BC13}"/>
              </a:ext>
            </a:extLst>
          </p:cNvPr>
          <p:cNvCxnSpPr/>
          <p:nvPr/>
        </p:nvCxnSpPr>
        <p:spPr>
          <a:xfrm>
            <a:off x="5467577" y="2529296"/>
            <a:ext cx="0" cy="596073"/>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2399936C-2E82-4CE4-A8D3-C90218CEFD6C}"/>
              </a:ext>
            </a:extLst>
          </p:cNvPr>
          <p:cNvCxnSpPr/>
          <p:nvPr/>
        </p:nvCxnSpPr>
        <p:spPr>
          <a:xfrm flipV="1">
            <a:off x="6305777" y="2622449"/>
            <a:ext cx="0" cy="642740"/>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63238018-8E74-415D-8CE7-9E63D0AF9AE4}"/>
              </a:ext>
            </a:extLst>
          </p:cNvPr>
          <p:cNvSpPr txBox="1"/>
          <p:nvPr/>
        </p:nvSpPr>
        <p:spPr>
          <a:xfrm>
            <a:off x="5571898" y="2752127"/>
            <a:ext cx="652743" cy="246221"/>
          </a:xfrm>
          <a:prstGeom prst="rect">
            <a:avLst/>
          </a:prstGeom>
          <a:noFill/>
          <a:ln>
            <a:noFill/>
          </a:ln>
        </p:spPr>
        <p:txBody>
          <a:bodyPr wrap="none" rtlCol="0">
            <a:spAutoFit/>
          </a:bodyPr>
          <a:lstStyle/>
          <a:p>
            <a:r>
              <a:rPr lang="en-US" sz="1000" i="1" dirty="0">
                <a:solidFill>
                  <a:srgbClr val="00B050"/>
                </a:solidFill>
                <a:latin typeface="Roboto" panose="02000000000000000000" pitchFamily="2" charset="0"/>
                <a:ea typeface="Roboto" panose="02000000000000000000" pitchFamily="2" charset="0"/>
              </a:rPr>
              <a:t>protocol</a:t>
            </a:r>
          </a:p>
        </p:txBody>
      </p:sp>
      <p:sp>
        <p:nvSpPr>
          <p:cNvPr id="71" name="Right Bracket 70">
            <a:hlinkClick r:id="rId2" action="ppaction://hlinksldjump"/>
            <a:extLst>
              <a:ext uri="{FF2B5EF4-FFF2-40B4-BE49-F238E27FC236}">
                <a16:creationId xmlns:a16="http://schemas.microsoft.com/office/drawing/2014/main" id="{6A39F50C-8254-4AE3-9F0E-74E8A4957F9D}"/>
              </a:ext>
            </a:extLst>
          </p:cNvPr>
          <p:cNvSpPr/>
          <p:nvPr/>
        </p:nvSpPr>
        <p:spPr>
          <a:xfrm rot="10800000">
            <a:off x="1010795" y="3547077"/>
            <a:ext cx="242888" cy="446388"/>
          </a:xfrm>
          <a:prstGeom prst="rightBracket">
            <a:avLst>
              <a:gd name="adj" fmla="val 91892"/>
            </a:avLst>
          </a:prstGeom>
          <a:ln w="12700">
            <a:solidFill>
              <a:srgbClr val="00B050"/>
            </a:solidFill>
          </a:ln>
          <a:effectLst>
            <a:glow rad="1016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B050"/>
              </a:solidFill>
            </a:endParaRPr>
          </a:p>
        </p:txBody>
      </p:sp>
      <p:sp>
        <p:nvSpPr>
          <p:cNvPr id="72" name="Oval 71">
            <a:extLst>
              <a:ext uri="{FF2B5EF4-FFF2-40B4-BE49-F238E27FC236}">
                <a16:creationId xmlns:a16="http://schemas.microsoft.com/office/drawing/2014/main" id="{3DE34035-89AA-486F-AB4F-9012D8A4AF06}"/>
              </a:ext>
            </a:extLst>
          </p:cNvPr>
          <p:cNvSpPr/>
          <p:nvPr/>
        </p:nvSpPr>
        <p:spPr>
          <a:xfrm>
            <a:off x="1091683" y="3617201"/>
            <a:ext cx="312236" cy="312236"/>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cxnSp>
        <p:nvCxnSpPr>
          <p:cNvPr id="73" name="Connector: Elbow 72">
            <a:extLst>
              <a:ext uri="{FF2B5EF4-FFF2-40B4-BE49-F238E27FC236}">
                <a16:creationId xmlns:a16="http://schemas.microsoft.com/office/drawing/2014/main" id="{BB95ABA3-D63A-470E-9C3E-010D4C9F5C52}"/>
              </a:ext>
            </a:extLst>
          </p:cNvPr>
          <p:cNvCxnSpPr>
            <a:cxnSpLocks/>
            <a:stCxn id="72" idx="6"/>
          </p:cNvCxnSpPr>
          <p:nvPr/>
        </p:nvCxnSpPr>
        <p:spPr>
          <a:xfrm flipV="1">
            <a:off x="1403919" y="3770271"/>
            <a:ext cx="484298" cy="3048"/>
          </a:xfrm>
          <a:prstGeom prst="bentConnector3">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74" name="Right Bracket 73">
            <a:hlinkClick r:id="rId3" action="ppaction://hlinksldjump"/>
            <a:extLst>
              <a:ext uri="{FF2B5EF4-FFF2-40B4-BE49-F238E27FC236}">
                <a16:creationId xmlns:a16="http://schemas.microsoft.com/office/drawing/2014/main" id="{57419AFE-1349-44F9-A57E-F0A344B5023D}"/>
              </a:ext>
            </a:extLst>
          </p:cNvPr>
          <p:cNvSpPr/>
          <p:nvPr/>
        </p:nvSpPr>
        <p:spPr>
          <a:xfrm rot="16200000">
            <a:off x="5814370" y="5594691"/>
            <a:ext cx="242888" cy="446388"/>
          </a:xfrm>
          <a:prstGeom prst="rightBracket">
            <a:avLst>
              <a:gd name="adj" fmla="val 91892"/>
            </a:avLst>
          </a:prstGeom>
          <a:ln w="12700">
            <a:solidFill>
              <a:srgbClr val="00B050"/>
            </a:solidFill>
          </a:ln>
          <a:effectLst>
            <a:glow rad="1397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B050"/>
              </a:solidFill>
            </a:endParaRPr>
          </a:p>
        </p:txBody>
      </p:sp>
      <p:cxnSp>
        <p:nvCxnSpPr>
          <p:cNvPr id="4" name="Straight Connector 3">
            <a:extLst>
              <a:ext uri="{FF2B5EF4-FFF2-40B4-BE49-F238E27FC236}">
                <a16:creationId xmlns:a16="http://schemas.microsoft.com/office/drawing/2014/main" id="{618F1980-12B3-48D7-8056-55BC795E0EE3}"/>
              </a:ext>
            </a:extLst>
          </p:cNvPr>
          <p:cNvCxnSpPr>
            <a:stCxn id="38" idx="2"/>
            <a:endCxn id="74" idx="2"/>
          </p:cNvCxnSpPr>
          <p:nvPr/>
        </p:nvCxnSpPr>
        <p:spPr>
          <a:xfrm>
            <a:off x="5930272" y="4267606"/>
            <a:ext cx="5542" cy="1428835"/>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pic>
        <p:nvPicPr>
          <p:cNvPr id="76" name="Graphic 75" descr="Home">
            <a:hlinkClick r:id="rId4" action="ppaction://hlinksldjump"/>
            <a:extLst>
              <a:ext uri="{FF2B5EF4-FFF2-40B4-BE49-F238E27FC236}">
                <a16:creationId xmlns:a16="http://schemas.microsoft.com/office/drawing/2014/main" id="{E08445F5-E3B9-4DE4-9C99-43896516217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4372" y="502939"/>
            <a:ext cx="324131" cy="324131"/>
          </a:xfrm>
          <a:prstGeom prst="rect">
            <a:avLst/>
          </a:prstGeom>
          <a:effectLst>
            <a:glow rad="63500">
              <a:schemeClr val="accent3">
                <a:satMod val="175000"/>
                <a:alpha val="40000"/>
              </a:schemeClr>
            </a:glow>
          </a:effectLst>
        </p:spPr>
      </p:pic>
      <p:sp>
        <p:nvSpPr>
          <p:cNvPr id="77" name="TextBox 76">
            <a:extLst>
              <a:ext uri="{FF2B5EF4-FFF2-40B4-BE49-F238E27FC236}">
                <a16:creationId xmlns:a16="http://schemas.microsoft.com/office/drawing/2014/main" id="{3C3E96CB-A695-4C0A-AC99-BE2E383E6EE6}"/>
              </a:ext>
            </a:extLst>
          </p:cNvPr>
          <p:cNvSpPr txBox="1"/>
          <p:nvPr/>
        </p:nvSpPr>
        <p:spPr>
          <a:xfrm>
            <a:off x="901392" y="3182779"/>
            <a:ext cx="692818" cy="246221"/>
          </a:xfrm>
          <a:prstGeom prst="rect">
            <a:avLst/>
          </a:prstGeom>
          <a:noFill/>
          <a:ln>
            <a:noFill/>
          </a:ln>
        </p:spPr>
        <p:txBody>
          <a:bodyPr wrap="none" rtlCol="0">
            <a:spAutoFit/>
          </a:bodyPr>
          <a:lstStyle/>
          <a:p>
            <a:r>
              <a:rPr lang="en-US" sz="1000" i="1" dirty="0">
                <a:solidFill>
                  <a:srgbClr val="00B050"/>
                </a:solidFill>
                <a:latin typeface="Roboto" panose="02000000000000000000" pitchFamily="2" charset="0"/>
                <a:ea typeface="Roboto" panose="02000000000000000000" pitchFamily="2" charset="0"/>
              </a:rPr>
              <a:t>Message</a:t>
            </a:r>
          </a:p>
        </p:txBody>
      </p:sp>
      <p:sp>
        <p:nvSpPr>
          <p:cNvPr id="78" name="TextBox 77">
            <a:extLst>
              <a:ext uri="{FF2B5EF4-FFF2-40B4-BE49-F238E27FC236}">
                <a16:creationId xmlns:a16="http://schemas.microsoft.com/office/drawing/2014/main" id="{65D6ED5F-858F-4058-BF9F-0DAD5660D3CC}"/>
              </a:ext>
            </a:extLst>
          </p:cNvPr>
          <p:cNvSpPr txBox="1"/>
          <p:nvPr/>
        </p:nvSpPr>
        <p:spPr>
          <a:xfrm>
            <a:off x="6212976" y="5693108"/>
            <a:ext cx="692818" cy="246221"/>
          </a:xfrm>
          <a:prstGeom prst="rect">
            <a:avLst/>
          </a:prstGeom>
          <a:noFill/>
          <a:ln>
            <a:noFill/>
          </a:ln>
        </p:spPr>
        <p:txBody>
          <a:bodyPr wrap="none" rtlCol="0">
            <a:spAutoFit/>
          </a:bodyPr>
          <a:lstStyle/>
          <a:p>
            <a:r>
              <a:rPr lang="en-US" sz="1000" i="1" dirty="0">
                <a:solidFill>
                  <a:srgbClr val="00B050"/>
                </a:solidFill>
                <a:latin typeface="Roboto" panose="02000000000000000000" pitchFamily="2" charset="0"/>
                <a:ea typeface="Roboto" panose="02000000000000000000" pitchFamily="2" charset="0"/>
              </a:rPr>
              <a:t>Message</a:t>
            </a:r>
          </a:p>
        </p:txBody>
      </p:sp>
      <p:grpSp>
        <p:nvGrpSpPr>
          <p:cNvPr id="79" name="Group 78">
            <a:extLst>
              <a:ext uri="{FF2B5EF4-FFF2-40B4-BE49-F238E27FC236}">
                <a16:creationId xmlns:a16="http://schemas.microsoft.com/office/drawing/2014/main" id="{2763F4FE-D9F9-44F6-B9DD-650F08BB012B}"/>
              </a:ext>
            </a:extLst>
          </p:cNvPr>
          <p:cNvGrpSpPr/>
          <p:nvPr/>
        </p:nvGrpSpPr>
        <p:grpSpPr>
          <a:xfrm>
            <a:off x="10777072" y="5939329"/>
            <a:ext cx="1375494" cy="869902"/>
            <a:chOff x="9557819" y="5850937"/>
            <a:chExt cx="1375494" cy="869902"/>
          </a:xfrm>
        </p:grpSpPr>
        <p:sp>
          <p:nvSpPr>
            <p:cNvPr id="80" name="Rectangle: Rounded Corners 79">
              <a:extLst>
                <a:ext uri="{FF2B5EF4-FFF2-40B4-BE49-F238E27FC236}">
                  <a16:creationId xmlns:a16="http://schemas.microsoft.com/office/drawing/2014/main" id="{9C7A9E0E-D56B-4406-AE0A-37D5E56EE9D2}"/>
                </a:ext>
              </a:extLst>
            </p:cNvPr>
            <p:cNvSpPr/>
            <p:nvPr/>
          </p:nvSpPr>
          <p:spPr>
            <a:xfrm>
              <a:off x="10058400" y="5850937"/>
              <a:ext cx="874913" cy="134148"/>
            </a:xfrm>
            <a:prstGeom prst="round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lumMod val="85000"/>
                      <a:lumOff val="15000"/>
                    </a:schemeClr>
                  </a:solidFill>
                  <a:latin typeface="Roboto" panose="02000000000000000000" pitchFamily="2" charset="0"/>
                  <a:ea typeface="Roboto" panose="02000000000000000000" pitchFamily="2" charset="0"/>
                </a:rPr>
                <a:t>current</a:t>
              </a:r>
              <a:endParaRPr lang="en-US" sz="1100" dirty="0">
                <a:solidFill>
                  <a:schemeClr val="tx1">
                    <a:lumMod val="85000"/>
                    <a:lumOff val="15000"/>
                  </a:schemeClr>
                </a:solidFill>
                <a:latin typeface="Roboto" panose="02000000000000000000" pitchFamily="2" charset="0"/>
                <a:ea typeface="Roboto" panose="02000000000000000000" pitchFamily="2" charset="0"/>
              </a:endParaRPr>
            </a:p>
          </p:txBody>
        </p:sp>
        <p:sp>
          <p:nvSpPr>
            <p:cNvPr id="81" name="Rectangle: Rounded Corners 80">
              <a:extLst>
                <a:ext uri="{FF2B5EF4-FFF2-40B4-BE49-F238E27FC236}">
                  <a16:creationId xmlns:a16="http://schemas.microsoft.com/office/drawing/2014/main" id="{1A75CB46-B2FE-4FD2-85C4-FC0ACE449C78}"/>
                </a:ext>
              </a:extLst>
            </p:cNvPr>
            <p:cNvSpPr/>
            <p:nvPr/>
          </p:nvSpPr>
          <p:spPr>
            <a:xfrm>
              <a:off x="10058400" y="6028089"/>
              <a:ext cx="874913" cy="134148"/>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00B050"/>
                  </a:solidFill>
                  <a:latin typeface="Roboto" panose="02000000000000000000" pitchFamily="2" charset="0"/>
                  <a:ea typeface="Roboto" panose="02000000000000000000" pitchFamily="2" charset="0"/>
                </a:rPr>
                <a:t>new</a:t>
              </a:r>
              <a:endParaRPr lang="en-US" sz="1100" dirty="0">
                <a:solidFill>
                  <a:srgbClr val="00B050"/>
                </a:solidFill>
                <a:latin typeface="Roboto" panose="02000000000000000000" pitchFamily="2" charset="0"/>
                <a:ea typeface="Roboto" panose="02000000000000000000" pitchFamily="2" charset="0"/>
              </a:endParaRPr>
            </a:p>
          </p:txBody>
        </p:sp>
        <p:sp>
          <p:nvSpPr>
            <p:cNvPr id="82" name="Rectangle: Rounded Corners 81">
              <a:extLst>
                <a:ext uri="{FF2B5EF4-FFF2-40B4-BE49-F238E27FC236}">
                  <a16:creationId xmlns:a16="http://schemas.microsoft.com/office/drawing/2014/main" id="{7701AE6F-0503-4758-A4EB-1E9922DE290D}"/>
                </a:ext>
              </a:extLst>
            </p:cNvPr>
            <p:cNvSpPr/>
            <p:nvPr/>
          </p:nvSpPr>
          <p:spPr>
            <a:xfrm>
              <a:off x="10058400" y="6205241"/>
              <a:ext cx="874913" cy="134148"/>
            </a:xfrm>
            <a:prstGeom prst="round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9900"/>
                  </a:solidFill>
                  <a:latin typeface="Roboto" panose="02000000000000000000" pitchFamily="2" charset="0"/>
                  <a:ea typeface="Roboto" panose="02000000000000000000" pitchFamily="2" charset="0"/>
                </a:rPr>
                <a:t>modify</a:t>
              </a:r>
              <a:endParaRPr lang="en-US" sz="1100" dirty="0">
                <a:solidFill>
                  <a:srgbClr val="FF9900"/>
                </a:solidFill>
                <a:latin typeface="Roboto" panose="02000000000000000000" pitchFamily="2" charset="0"/>
                <a:ea typeface="Roboto" panose="02000000000000000000" pitchFamily="2" charset="0"/>
              </a:endParaRPr>
            </a:p>
          </p:txBody>
        </p:sp>
        <p:sp>
          <p:nvSpPr>
            <p:cNvPr id="83" name="Rectangle: Rounded Corners 82">
              <a:extLst>
                <a:ext uri="{FF2B5EF4-FFF2-40B4-BE49-F238E27FC236}">
                  <a16:creationId xmlns:a16="http://schemas.microsoft.com/office/drawing/2014/main" id="{89BE6D02-2E1D-4B34-AC47-A90C24A8894B}"/>
                </a:ext>
              </a:extLst>
            </p:cNvPr>
            <p:cNvSpPr/>
            <p:nvPr/>
          </p:nvSpPr>
          <p:spPr>
            <a:xfrm>
              <a:off x="10058400" y="6382393"/>
              <a:ext cx="874913" cy="134148"/>
            </a:xfrm>
            <a:prstGeom prst="roundRect">
              <a:avLst/>
            </a:prstGeom>
            <a:no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7C80"/>
                  </a:solidFill>
                  <a:latin typeface="Roboto" panose="02000000000000000000" pitchFamily="2" charset="0"/>
                  <a:ea typeface="Roboto" panose="02000000000000000000" pitchFamily="2" charset="0"/>
                </a:rPr>
                <a:t>retire</a:t>
              </a:r>
              <a:endParaRPr lang="en-US" sz="1100" dirty="0">
                <a:solidFill>
                  <a:srgbClr val="FF7C80"/>
                </a:solidFill>
                <a:latin typeface="Roboto" panose="02000000000000000000" pitchFamily="2" charset="0"/>
                <a:ea typeface="Roboto" panose="02000000000000000000" pitchFamily="2" charset="0"/>
              </a:endParaRPr>
            </a:p>
          </p:txBody>
        </p:sp>
        <p:pic>
          <p:nvPicPr>
            <p:cNvPr id="84" name="Graphic 83" descr="Key">
              <a:extLst>
                <a:ext uri="{FF2B5EF4-FFF2-40B4-BE49-F238E27FC236}">
                  <a16:creationId xmlns:a16="http://schemas.microsoft.com/office/drawing/2014/main" id="{52437626-841E-44A9-B7B1-92906F3EF2A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5400000">
              <a:off x="9557819" y="5954637"/>
              <a:ext cx="500581" cy="500581"/>
            </a:xfrm>
            <a:prstGeom prst="rect">
              <a:avLst/>
            </a:prstGeom>
          </p:spPr>
        </p:pic>
        <p:sp>
          <p:nvSpPr>
            <p:cNvPr id="85" name="Rectangle: Rounded Corners 84">
              <a:extLst>
                <a:ext uri="{FF2B5EF4-FFF2-40B4-BE49-F238E27FC236}">
                  <a16:creationId xmlns:a16="http://schemas.microsoft.com/office/drawing/2014/main" id="{E689652C-1BF1-45A4-9A4B-3BA52945F3B0}"/>
                </a:ext>
              </a:extLst>
            </p:cNvPr>
            <p:cNvSpPr/>
            <p:nvPr/>
          </p:nvSpPr>
          <p:spPr>
            <a:xfrm>
              <a:off x="9646655" y="6559544"/>
              <a:ext cx="1286658" cy="161295"/>
            </a:xfrm>
            <a:prstGeom prst="roundRect">
              <a:avLst/>
            </a:prstGeom>
            <a:noFill/>
            <a:ln>
              <a:solidFill>
                <a:schemeClr val="tx1">
                  <a:lumMod val="85000"/>
                  <a:lumOff val="15000"/>
                </a:schemeClr>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i="1" dirty="0">
                  <a:solidFill>
                    <a:schemeClr val="tx1">
                      <a:lumMod val="85000"/>
                      <a:lumOff val="15000"/>
                    </a:schemeClr>
                  </a:solidFill>
                  <a:latin typeface="Roboto" panose="02000000000000000000" pitchFamily="2" charset="0"/>
                  <a:ea typeface="Roboto" panose="02000000000000000000" pitchFamily="2" charset="0"/>
                </a:rPr>
                <a:t>glow</a:t>
              </a:r>
              <a:r>
                <a:rPr lang="en-US" sz="800" dirty="0">
                  <a:solidFill>
                    <a:schemeClr val="tx1">
                      <a:lumMod val="85000"/>
                      <a:lumOff val="15000"/>
                    </a:schemeClr>
                  </a:solidFill>
                  <a:latin typeface="Roboto" panose="02000000000000000000" pitchFamily="2" charset="0"/>
                  <a:ea typeface="Roboto" panose="02000000000000000000" pitchFamily="2" charset="0"/>
                </a:rPr>
                <a:t>: click to navigate</a:t>
              </a:r>
              <a:endParaRPr lang="en-US" sz="1100" dirty="0">
                <a:solidFill>
                  <a:schemeClr val="tx1">
                    <a:lumMod val="85000"/>
                    <a:lumOff val="15000"/>
                  </a:schemeClr>
                </a:solidFill>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403126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ACF6C-449F-43CE-8EF0-E085D55845DB}"/>
              </a:ext>
            </a:extLst>
          </p:cNvPr>
          <p:cNvSpPr>
            <a:spLocks noGrp="1"/>
          </p:cNvSpPr>
          <p:nvPr>
            <p:ph type="title"/>
          </p:nvPr>
        </p:nvSpPr>
        <p:spPr>
          <a:xfrm>
            <a:off x="838200" y="365125"/>
            <a:ext cx="10515600" cy="1325563"/>
          </a:xfrm>
          <a:ln>
            <a:noFill/>
          </a:ln>
        </p:spPr>
        <p:txBody>
          <a:bodyPr/>
          <a:lstStyle/>
          <a:p>
            <a:r>
              <a:rPr lang="en-US" dirty="0">
                <a:solidFill>
                  <a:srgbClr val="00B050"/>
                </a:solidFill>
              </a:rPr>
              <a:t>Subsystem 3</a:t>
            </a:r>
          </a:p>
        </p:txBody>
      </p:sp>
      <p:grpSp>
        <p:nvGrpSpPr>
          <p:cNvPr id="37" name="Group 36">
            <a:extLst>
              <a:ext uri="{FF2B5EF4-FFF2-40B4-BE49-F238E27FC236}">
                <a16:creationId xmlns:a16="http://schemas.microsoft.com/office/drawing/2014/main" id="{3DFEE05D-1BDE-4759-B485-F481DC06CFDB}"/>
              </a:ext>
            </a:extLst>
          </p:cNvPr>
          <p:cNvGrpSpPr/>
          <p:nvPr/>
        </p:nvGrpSpPr>
        <p:grpSpPr>
          <a:xfrm>
            <a:off x="1424980" y="2085238"/>
            <a:ext cx="2019504" cy="1002417"/>
            <a:chOff x="338138" y="2927791"/>
            <a:chExt cx="2019504" cy="1002417"/>
          </a:xfrm>
          <a:solidFill>
            <a:schemeClr val="bg1"/>
          </a:solidFill>
        </p:grpSpPr>
        <p:sp>
          <p:nvSpPr>
            <p:cNvPr id="38" name="Rectangle 37">
              <a:extLst>
                <a:ext uri="{FF2B5EF4-FFF2-40B4-BE49-F238E27FC236}">
                  <a16:creationId xmlns:a16="http://schemas.microsoft.com/office/drawing/2014/main" id="{9CD71A4D-1EAB-4860-9037-94E7E26DB390}"/>
                </a:ext>
              </a:extLst>
            </p:cNvPr>
            <p:cNvSpPr/>
            <p:nvPr/>
          </p:nvSpPr>
          <p:spPr>
            <a:xfrm>
              <a:off x="338138" y="2927791"/>
              <a:ext cx="2019504" cy="1002417"/>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B050"/>
                  </a:solidFill>
                  <a:latin typeface="Roboto" panose="02000000000000000000" pitchFamily="2" charset="0"/>
                  <a:ea typeface="Roboto" panose="02000000000000000000" pitchFamily="2" charset="0"/>
                </a:rPr>
                <a:t>&lt;&lt; JDBC &gt;&gt;</a:t>
              </a:r>
            </a:p>
            <a:p>
              <a:pPr algn="ctr">
                <a:lnSpc>
                  <a:spcPct val="150000"/>
                </a:lnSpc>
              </a:pPr>
              <a:r>
                <a:rPr lang="en-US" sz="1200" dirty="0">
                  <a:solidFill>
                    <a:srgbClr val="00B050"/>
                  </a:solidFill>
                  <a:latin typeface="Roboto" panose="02000000000000000000" pitchFamily="2" charset="0"/>
                  <a:ea typeface="Roboto" panose="02000000000000000000" pitchFamily="2" charset="0"/>
                </a:rPr>
                <a:t>Name / tech</a:t>
              </a:r>
            </a:p>
          </p:txBody>
        </p:sp>
        <p:grpSp>
          <p:nvGrpSpPr>
            <p:cNvPr id="39" name="Group 38">
              <a:extLst>
                <a:ext uri="{FF2B5EF4-FFF2-40B4-BE49-F238E27FC236}">
                  <a16:creationId xmlns:a16="http://schemas.microsoft.com/office/drawing/2014/main" id="{59414072-CA0B-4DE4-8EE0-0EFCDA66EAF9}"/>
                </a:ext>
              </a:extLst>
            </p:cNvPr>
            <p:cNvGrpSpPr/>
            <p:nvPr/>
          </p:nvGrpSpPr>
          <p:grpSpPr>
            <a:xfrm>
              <a:off x="2144923" y="2991359"/>
              <a:ext cx="178489" cy="218320"/>
              <a:chOff x="3955715" y="3026811"/>
              <a:chExt cx="850107" cy="1039813"/>
            </a:xfrm>
            <a:grpFill/>
          </p:grpSpPr>
          <p:sp>
            <p:nvSpPr>
              <p:cNvPr id="40" name="Rectangle 39">
                <a:extLst>
                  <a:ext uri="{FF2B5EF4-FFF2-40B4-BE49-F238E27FC236}">
                    <a16:creationId xmlns:a16="http://schemas.microsoft.com/office/drawing/2014/main" id="{75E6285C-0D70-4304-BC0C-4DAA6978CF79}"/>
                  </a:ext>
                </a:extLst>
              </p:cNvPr>
              <p:cNvSpPr/>
              <p:nvPr/>
            </p:nvSpPr>
            <p:spPr>
              <a:xfrm>
                <a:off x="4081922" y="3026811"/>
                <a:ext cx="723900" cy="1039813"/>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41" name="Rectangle 40">
                <a:extLst>
                  <a:ext uri="{FF2B5EF4-FFF2-40B4-BE49-F238E27FC236}">
                    <a16:creationId xmlns:a16="http://schemas.microsoft.com/office/drawing/2014/main" id="{F7953405-CB9B-4C9A-9127-22748C649741}"/>
                  </a:ext>
                </a:extLst>
              </p:cNvPr>
              <p:cNvSpPr/>
              <p:nvPr/>
            </p:nvSpPr>
            <p:spPr>
              <a:xfrm>
                <a:off x="3955716" y="3145080"/>
                <a:ext cx="604837" cy="311079"/>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42" name="Rectangle 41">
                <a:extLst>
                  <a:ext uri="{FF2B5EF4-FFF2-40B4-BE49-F238E27FC236}">
                    <a16:creationId xmlns:a16="http://schemas.microsoft.com/office/drawing/2014/main" id="{A9F0C229-FCCA-42CA-9107-D8A54720C6B1}"/>
                  </a:ext>
                </a:extLst>
              </p:cNvPr>
              <p:cNvSpPr/>
              <p:nvPr/>
            </p:nvSpPr>
            <p:spPr>
              <a:xfrm>
                <a:off x="3955715" y="3619345"/>
                <a:ext cx="604837" cy="311079"/>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grpSp>
      </p:grpSp>
      <p:grpSp>
        <p:nvGrpSpPr>
          <p:cNvPr id="43" name="Group 42">
            <a:extLst>
              <a:ext uri="{FF2B5EF4-FFF2-40B4-BE49-F238E27FC236}">
                <a16:creationId xmlns:a16="http://schemas.microsoft.com/office/drawing/2014/main" id="{2D73CAB2-3029-44CF-9FC4-AE9BBAB2AE43}"/>
              </a:ext>
            </a:extLst>
          </p:cNvPr>
          <p:cNvGrpSpPr/>
          <p:nvPr/>
        </p:nvGrpSpPr>
        <p:grpSpPr>
          <a:xfrm>
            <a:off x="3738270" y="2074959"/>
            <a:ext cx="2019504" cy="1002417"/>
            <a:chOff x="338138" y="2927791"/>
            <a:chExt cx="2019504" cy="1002417"/>
          </a:xfrm>
          <a:solidFill>
            <a:schemeClr val="bg1"/>
          </a:solidFill>
        </p:grpSpPr>
        <p:sp>
          <p:nvSpPr>
            <p:cNvPr id="44" name="Rectangle 43">
              <a:extLst>
                <a:ext uri="{FF2B5EF4-FFF2-40B4-BE49-F238E27FC236}">
                  <a16:creationId xmlns:a16="http://schemas.microsoft.com/office/drawing/2014/main" id="{12C2BAAE-1352-4267-8691-97D15316CDC9}"/>
                </a:ext>
              </a:extLst>
            </p:cNvPr>
            <p:cNvSpPr/>
            <p:nvPr/>
          </p:nvSpPr>
          <p:spPr>
            <a:xfrm>
              <a:off x="338138" y="2927791"/>
              <a:ext cx="2019504" cy="1002417"/>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B050"/>
                  </a:solidFill>
                  <a:latin typeface="Roboto" panose="02000000000000000000" pitchFamily="2" charset="0"/>
                  <a:ea typeface="Roboto" panose="02000000000000000000" pitchFamily="2" charset="0"/>
                </a:rPr>
                <a:t>&lt;&lt; ORM &gt;&gt;</a:t>
              </a:r>
            </a:p>
            <a:p>
              <a:pPr algn="ctr">
                <a:lnSpc>
                  <a:spcPct val="150000"/>
                </a:lnSpc>
              </a:pPr>
              <a:r>
                <a:rPr lang="en-US" sz="1200" dirty="0">
                  <a:solidFill>
                    <a:srgbClr val="00B050"/>
                  </a:solidFill>
                  <a:latin typeface="Roboto" panose="02000000000000000000" pitchFamily="2" charset="0"/>
                  <a:ea typeface="Roboto" panose="02000000000000000000" pitchFamily="2" charset="0"/>
                </a:rPr>
                <a:t>Name / tech</a:t>
              </a:r>
            </a:p>
          </p:txBody>
        </p:sp>
        <p:grpSp>
          <p:nvGrpSpPr>
            <p:cNvPr id="45" name="Group 44">
              <a:extLst>
                <a:ext uri="{FF2B5EF4-FFF2-40B4-BE49-F238E27FC236}">
                  <a16:creationId xmlns:a16="http://schemas.microsoft.com/office/drawing/2014/main" id="{5F0ECA97-2C15-4E0F-A2F8-F17572ED460C}"/>
                </a:ext>
              </a:extLst>
            </p:cNvPr>
            <p:cNvGrpSpPr/>
            <p:nvPr/>
          </p:nvGrpSpPr>
          <p:grpSpPr>
            <a:xfrm>
              <a:off x="2144923" y="2991359"/>
              <a:ext cx="178489" cy="218320"/>
              <a:chOff x="3955715" y="3026811"/>
              <a:chExt cx="850107" cy="1039813"/>
            </a:xfrm>
            <a:grpFill/>
          </p:grpSpPr>
          <p:sp>
            <p:nvSpPr>
              <p:cNvPr id="46" name="Rectangle 45">
                <a:extLst>
                  <a:ext uri="{FF2B5EF4-FFF2-40B4-BE49-F238E27FC236}">
                    <a16:creationId xmlns:a16="http://schemas.microsoft.com/office/drawing/2014/main" id="{560D723D-D652-4EC6-A7D9-D7BEC0D50345}"/>
                  </a:ext>
                </a:extLst>
              </p:cNvPr>
              <p:cNvSpPr/>
              <p:nvPr/>
            </p:nvSpPr>
            <p:spPr>
              <a:xfrm>
                <a:off x="4081922" y="3026811"/>
                <a:ext cx="723900" cy="1039813"/>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47" name="Rectangle 46">
                <a:extLst>
                  <a:ext uri="{FF2B5EF4-FFF2-40B4-BE49-F238E27FC236}">
                    <a16:creationId xmlns:a16="http://schemas.microsoft.com/office/drawing/2014/main" id="{80DC236E-88E3-4D6A-82E6-FCDCB1C10CC0}"/>
                  </a:ext>
                </a:extLst>
              </p:cNvPr>
              <p:cNvSpPr/>
              <p:nvPr/>
            </p:nvSpPr>
            <p:spPr>
              <a:xfrm>
                <a:off x="3955716" y="3145080"/>
                <a:ext cx="604837" cy="311079"/>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48" name="Rectangle 47">
                <a:extLst>
                  <a:ext uri="{FF2B5EF4-FFF2-40B4-BE49-F238E27FC236}">
                    <a16:creationId xmlns:a16="http://schemas.microsoft.com/office/drawing/2014/main" id="{5B201497-0DB1-497D-8671-1274754FF6A8}"/>
                  </a:ext>
                </a:extLst>
              </p:cNvPr>
              <p:cNvSpPr/>
              <p:nvPr/>
            </p:nvSpPr>
            <p:spPr>
              <a:xfrm>
                <a:off x="3955715" y="3619345"/>
                <a:ext cx="604837" cy="311079"/>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grpSp>
      </p:grpSp>
      <p:grpSp>
        <p:nvGrpSpPr>
          <p:cNvPr id="49" name="Group 48">
            <a:extLst>
              <a:ext uri="{FF2B5EF4-FFF2-40B4-BE49-F238E27FC236}">
                <a16:creationId xmlns:a16="http://schemas.microsoft.com/office/drawing/2014/main" id="{91459EB3-6F7D-4FEA-8DFE-0C645B071FC5}"/>
              </a:ext>
            </a:extLst>
          </p:cNvPr>
          <p:cNvGrpSpPr/>
          <p:nvPr/>
        </p:nvGrpSpPr>
        <p:grpSpPr>
          <a:xfrm>
            <a:off x="6062178" y="2074959"/>
            <a:ext cx="2019504" cy="1002417"/>
            <a:chOff x="338138" y="2927791"/>
            <a:chExt cx="2019504" cy="1002417"/>
          </a:xfrm>
          <a:solidFill>
            <a:schemeClr val="bg1"/>
          </a:solidFill>
        </p:grpSpPr>
        <p:sp>
          <p:nvSpPr>
            <p:cNvPr id="50" name="Rectangle 49">
              <a:extLst>
                <a:ext uri="{FF2B5EF4-FFF2-40B4-BE49-F238E27FC236}">
                  <a16:creationId xmlns:a16="http://schemas.microsoft.com/office/drawing/2014/main" id="{0FD55375-FE53-44EB-B029-13C8BE788A73}"/>
                </a:ext>
              </a:extLst>
            </p:cNvPr>
            <p:cNvSpPr/>
            <p:nvPr/>
          </p:nvSpPr>
          <p:spPr>
            <a:xfrm>
              <a:off x="338138" y="2927791"/>
              <a:ext cx="2019504" cy="1002417"/>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B050"/>
                  </a:solidFill>
                  <a:latin typeface="Roboto" panose="02000000000000000000" pitchFamily="2" charset="0"/>
                  <a:ea typeface="Roboto" panose="02000000000000000000" pitchFamily="2" charset="0"/>
                </a:rPr>
                <a:t>&lt;&lt; DBACCESS &gt;&gt;</a:t>
              </a:r>
            </a:p>
            <a:p>
              <a:pPr algn="ctr">
                <a:lnSpc>
                  <a:spcPct val="150000"/>
                </a:lnSpc>
              </a:pPr>
              <a:r>
                <a:rPr lang="en-US" sz="1200" dirty="0">
                  <a:solidFill>
                    <a:srgbClr val="00B050"/>
                  </a:solidFill>
                  <a:latin typeface="Roboto" panose="02000000000000000000" pitchFamily="2" charset="0"/>
                  <a:ea typeface="Roboto" panose="02000000000000000000" pitchFamily="2" charset="0"/>
                </a:rPr>
                <a:t>Name / tech</a:t>
              </a:r>
            </a:p>
          </p:txBody>
        </p:sp>
        <p:grpSp>
          <p:nvGrpSpPr>
            <p:cNvPr id="51" name="Group 50">
              <a:extLst>
                <a:ext uri="{FF2B5EF4-FFF2-40B4-BE49-F238E27FC236}">
                  <a16:creationId xmlns:a16="http://schemas.microsoft.com/office/drawing/2014/main" id="{78EF001D-0D2C-4C8E-9E89-EF62231DFB26}"/>
                </a:ext>
              </a:extLst>
            </p:cNvPr>
            <p:cNvGrpSpPr/>
            <p:nvPr/>
          </p:nvGrpSpPr>
          <p:grpSpPr>
            <a:xfrm>
              <a:off x="2144923" y="2991359"/>
              <a:ext cx="178489" cy="218320"/>
              <a:chOff x="3955715" y="3026811"/>
              <a:chExt cx="850107" cy="1039813"/>
            </a:xfrm>
            <a:grpFill/>
          </p:grpSpPr>
          <p:sp>
            <p:nvSpPr>
              <p:cNvPr id="52" name="Rectangle 51">
                <a:extLst>
                  <a:ext uri="{FF2B5EF4-FFF2-40B4-BE49-F238E27FC236}">
                    <a16:creationId xmlns:a16="http://schemas.microsoft.com/office/drawing/2014/main" id="{D43E77C0-897A-4EEF-BD86-DBE9878328F1}"/>
                  </a:ext>
                </a:extLst>
              </p:cNvPr>
              <p:cNvSpPr/>
              <p:nvPr/>
            </p:nvSpPr>
            <p:spPr>
              <a:xfrm>
                <a:off x="4081922" y="3026811"/>
                <a:ext cx="723900" cy="1039813"/>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53" name="Rectangle 52">
                <a:extLst>
                  <a:ext uri="{FF2B5EF4-FFF2-40B4-BE49-F238E27FC236}">
                    <a16:creationId xmlns:a16="http://schemas.microsoft.com/office/drawing/2014/main" id="{3F859768-BAC6-4855-B48C-B92E8F20B4BA}"/>
                  </a:ext>
                </a:extLst>
              </p:cNvPr>
              <p:cNvSpPr/>
              <p:nvPr/>
            </p:nvSpPr>
            <p:spPr>
              <a:xfrm>
                <a:off x="3955716" y="3145080"/>
                <a:ext cx="604837" cy="311079"/>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54" name="Rectangle 53">
                <a:extLst>
                  <a:ext uri="{FF2B5EF4-FFF2-40B4-BE49-F238E27FC236}">
                    <a16:creationId xmlns:a16="http://schemas.microsoft.com/office/drawing/2014/main" id="{AA78455A-18E1-4508-BC62-E4BBE78E2C86}"/>
                  </a:ext>
                </a:extLst>
              </p:cNvPr>
              <p:cNvSpPr/>
              <p:nvPr/>
            </p:nvSpPr>
            <p:spPr>
              <a:xfrm>
                <a:off x="3955715" y="3619345"/>
                <a:ext cx="604837" cy="311079"/>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grpSp>
      </p:grpSp>
      <p:grpSp>
        <p:nvGrpSpPr>
          <p:cNvPr id="55" name="Group 54">
            <a:extLst>
              <a:ext uri="{FF2B5EF4-FFF2-40B4-BE49-F238E27FC236}">
                <a16:creationId xmlns:a16="http://schemas.microsoft.com/office/drawing/2014/main" id="{CB9E49F1-091E-4467-A02B-51DC6DB7A512}"/>
              </a:ext>
            </a:extLst>
          </p:cNvPr>
          <p:cNvGrpSpPr/>
          <p:nvPr/>
        </p:nvGrpSpPr>
        <p:grpSpPr>
          <a:xfrm>
            <a:off x="8380777" y="2074459"/>
            <a:ext cx="2019504" cy="1002417"/>
            <a:chOff x="338138" y="2927791"/>
            <a:chExt cx="2019504" cy="1002417"/>
          </a:xfrm>
          <a:solidFill>
            <a:schemeClr val="bg1"/>
          </a:solidFill>
        </p:grpSpPr>
        <p:sp>
          <p:nvSpPr>
            <p:cNvPr id="56" name="Rectangle 55">
              <a:extLst>
                <a:ext uri="{FF2B5EF4-FFF2-40B4-BE49-F238E27FC236}">
                  <a16:creationId xmlns:a16="http://schemas.microsoft.com/office/drawing/2014/main" id="{0E1D3351-6AAD-442E-8760-457B180F5B35}"/>
                </a:ext>
              </a:extLst>
            </p:cNvPr>
            <p:cNvSpPr/>
            <p:nvPr/>
          </p:nvSpPr>
          <p:spPr>
            <a:xfrm>
              <a:off x="338138" y="2927791"/>
              <a:ext cx="2019504" cy="1002417"/>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B050"/>
                  </a:solidFill>
                  <a:latin typeface="Roboto" panose="02000000000000000000" pitchFamily="2" charset="0"/>
                  <a:ea typeface="Roboto" panose="02000000000000000000" pitchFamily="2" charset="0"/>
                </a:rPr>
                <a:t>&lt;&lt; JSON &gt;&gt;</a:t>
              </a:r>
            </a:p>
            <a:p>
              <a:pPr algn="ctr">
                <a:lnSpc>
                  <a:spcPct val="150000"/>
                </a:lnSpc>
              </a:pPr>
              <a:r>
                <a:rPr lang="en-US" sz="1200" dirty="0">
                  <a:solidFill>
                    <a:srgbClr val="00B050"/>
                  </a:solidFill>
                  <a:latin typeface="Roboto" panose="02000000000000000000" pitchFamily="2" charset="0"/>
                  <a:ea typeface="Roboto" panose="02000000000000000000" pitchFamily="2" charset="0"/>
                </a:rPr>
                <a:t>Name / tech</a:t>
              </a:r>
            </a:p>
          </p:txBody>
        </p:sp>
        <p:grpSp>
          <p:nvGrpSpPr>
            <p:cNvPr id="57" name="Group 56">
              <a:extLst>
                <a:ext uri="{FF2B5EF4-FFF2-40B4-BE49-F238E27FC236}">
                  <a16:creationId xmlns:a16="http://schemas.microsoft.com/office/drawing/2014/main" id="{8D48B796-3FC2-4B2E-B3BB-E523E7D5667F}"/>
                </a:ext>
              </a:extLst>
            </p:cNvPr>
            <p:cNvGrpSpPr/>
            <p:nvPr/>
          </p:nvGrpSpPr>
          <p:grpSpPr>
            <a:xfrm>
              <a:off x="2144923" y="2991359"/>
              <a:ext cx="178489" cy="218320"/>
              <a:chOff x="3955715" y="3026811"/>
              <a:chExt cx="850107" cy="1039813"/>
            </a:xfrm>
            <a:grpFill/>
          </p:grpSpPr>
          <p:sp>
            <p:nvSpPr>
              <p:cNvPr id="58" name="Rectangle 57">
                <a:extLst>
                  <a:ext uri="{FF2B5EF4-FFF2-40B4-BE49-F238E27FC236}">
                    <a16:creationId xmlns:a16="http://schemas.microsoft.com/office/drawing/2014/main" id="{ABE9F67C-F4B9-4C6C-81CE-A2F0E001081B}"/>
                  </a:ext>
                </a:extLst>
              </p:cNvPr>
              <p:cNvSpPr/>
              <p:nvPr/>
            </p:nvSpPr>
            <p:spPr>
              <a:xfrm>
                <a:off x="4081922" y="3026811"/>
                <a:ext cx="723900" cy="1039813"/>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59" name="Rectangle 58">
                <a:extLst>
                  <a:ext uri="{FF2B5EF4-FFF2-40B4-BE49-F238E27FC236}">
                    <a16:creationId xmlns:a16="http://schemas.microsoft.com/office/drawing/2014/main" id="{A40B0780-2BEF-4ECA-952C-0780BF271B12}"/>
                  </a:ext>
                </a:extLst>
              </p:cNvPr>
              <p:cNvSpPr/>
              <p:nvPr/>
            </p:nvSpPr>
            <p:spPr>
              <a:xfrm>
                <a:off x="3955716" y="3145080"/>
                <a:ext cx="604837" cy="311079"/>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60" name="Rectangle 59">
                <a:extLst>
                  <a:ext uri="{FF2B5EF4-FFF2-40B4-BE49-F238E27FC236}">
                    <a16:creationId xmlns:a16="http://schemas.microsoft.com/office/drawing/2014/main" id="{FB6581E5-AB88-4033-931F-A1BAB002B503}"/>
                  </a:ext>
                </a:extLst>
              </p:cNvPr>
              <p:cNvSpPr/>
              <p:nvPr/>
            </p:nvSpPr>
            <p:spPr>
              <a:xfrm>
                <a:off x="3955715" y="3619345"/>
                <a:ext cx="604837" cy="311079"/>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grpSp>
      </p:grpSp>
      <p:cxnSp>
        <p:nvCxnSpPr>
          <p:cNvPr id="61" name="Straight Arrow Connector 60">
            <a:extLst>
              <a:ext uri="{FF2B5EF4-FFF2-40B4-BE49-F238E27FC236}">
                <a16:creationId xmlns:a16="http://schemas.microsoft.com/office/drawing/2014/main" id="{85E8FB40-7D1E-4B70-A233-32A4F1FFB19D}"/>
              </a:ext>
            </a:extLst>
          </p:cNvPr>
          <p:cNvCxnSpPr/>
          <p:nvPr/>
        </p:nvCxnSpPr>
        <p:spPr>
          <a:xfrm>
            <a:off x="1975416" y="3095825"/>
            <a:ext cx="0" cy="596073"/>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A20BB754-4207-4CA3-859A-AD16AD927F9B}"/>
              </a:ext>
            </a:extLst>
          </p:cNvPr>
          <p:cNvCxnSpPr>
            <a:cxnSpLocks/>
          </p:cNvCxnSpPr>
          <p:nvPr/>
        </p:nvCxnSpPr>
        <p:spPr>
          <a:xfrm flipV="1">
            <a:off x="2813616" y="3188978"/>
            <a:ext cx="0" cy="738786"/>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9E2960A4-270D-48FF-A0B3-F8488F50CD1F}"/>
              </a:ext>
            </a:extLst>
          </p:cNvPr>
          <p:cNvSpPr txBox="1"/>
          <p:nvPr/>
        </p:nvSpPr>
        <p:spPr>
          <a:xfrm>
            <a:off x="2079737" y="3318656"/>
            <a:ext cx="652743" cy="246221"/>
          </a:xfrm>
          <a:prstGeom prst="rect">
            <a:avLst/>
          </a:prstGeom>
          <a:noFill/>
          <a:ln>
            <a:noFill/>
          </a:ln>
        </p:spPr>
        <p:txBody>
          <a:bodyPr wrap="none" rtlCol="0">
            <a:spAutoFit/>
          </a:bodyPr>
          <a:lstStyle/>
          <a:p>
            <a:r>
              <a:rPr lang="en-US" sz="1000" i="1" dirty="0">
                <a:solidFill>
                  <a:srgbClr val="00B050"/>
                </a:solidFill>
                <a:latin typeface="Roboto" panose="02000000000000000000" pitchFamily="2" charset="0"/>
                <a:ea typeface="Roboto" panose="02000000000000000000" pitchFamily="2" charset="0"/>
              </a:rPr>
              <a:t>protocol</a:t>
            </a:r>
          </a:p>
        </p:txBody>
      </p:sp>
      <p:cxnSp>
        <p:nvCxnSpPr>
          <p:cNvPr id="64" name="Straight Arrow Connector 63">
            <a:extLst>
              <a:ext uri="{FF2B5EF4-FFF2-40B4-BE49-F238E27FC236}">
                <a16:creationId xmlns:a16="http://schemas.microsoft.com/office/drawing/2014/main" id="{610A1C80-AEE7-43E1-B0B7-7C48096E309C}"/>
              </a:ext>
            </a:extLst>
          </p:cNvPr>
          <p:cNvCxnSpPr/>
          <p:nvPr/>
        </p:nvCxnSpPr>
        <p:spPr>
          <a:xfrm>
            <a:off x="4328304" y="3095825"/>
            <a:ext cx="0" cy="596073"/>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5F90A6E2-2B23-4D7A-9C2C-F8E30FE95E23}"/>
              </a:ext>
            </a:extLst>
          </p:cNvPr>
          <p:cNvCxnSpPr>
            <a:cxnSpLocks/>
          </p:cNvCxnSpPr>
          <p:nvPr/>
        </p:nvCxnSpPr>
        <p:spPr>
          <a:xfrm flipV="1">
            <a:off x="5166504" y="3188978"/>
            <a:ext cx="0" cy="738786"/>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E9D31460-0618-4D52-9A7C-8CE7C6D8A003}"/>
              </a:ext>
            </a:extLst>
          </p:cNvPr>
          <p:cNvSpPr txBox="1"/>
          <p:nvPr/>
        </p:nvSpPr>
        <p:spPr>
          <a:xfrm>
            <a:off x="4432625" y="3318656"/>
            <a:ext cx="652743" cy="246221"/>
          </a:xfrm>
          <a:prstGeom prst="rect">
            <a:avLst/>
          </a:prstGeom>
          <a:noFill/>
          <a:ln>
            <a:noFill/>
          </a:ln>
        </p:spPr>
        <p:txBody>
          <a:bodyPr wrap="none" rtlCol="0">
            <a:spAutoFit/>
          </a:bodyPr>
          <a:lstStyle/>
          <a:p>
            <a:r>
              <a:rPr lang="en-US" sz="1000" i="1" dirty="0">
                <a:solidFill>
                  <a:srgbClr val="00B050"/>
                </a:solidFill>
                <a:latin typeface="Roboto" panose="02000000000000000000" pitchFamily="2" charset="0"/>
                <a:ea typeface="Roboto" panose="02000000000000000000" pitchFamily="2" charset="0"/>
              </a:rPr>
              <a:t>protocol</a:t>
            </a:r>
          </a:p>
        </p:txBody>
      </p:sp>
      <p:cxnSp>
        <p:nvCxnSpPr>
          <p:cNvPr id="67" name="Straight Arrow Connector 66">
            <a:extLst>
              <a:ext uri="{FF2B5EF4-FFF2-40B4-BE49-F238E27FC236}">
                <a16:creationId xmlns:a16="http://schemas.microsoft.com/office/drawing/2014/main" id="{E37C5277-C648-4C5F-9866-2514CFCEDCEF}"/>
              </a:ext>
            </a:extLst>
          </p:cNvPr>
          <p:cNvCxnSpPr/>
          <p:nvPr/>
        </p:nvCxnSpPr>
        <p:spPr>
          <a:xfrm>
            <a:off x="6642013" y="3095825"/>
            <a:ext cx="0" cy="596073"/>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BFDDDC93-B954-4AE5-8EDF-6A01EBA89264}"/>
              </a:ext>
            </a:extLst>
          </p:cNvPr>
          <p:cNvCxnSpPr>
            <a:cxnSpLocks/>
          </p:cNvCxnSpPr>
          <p:nvPr/>
        </p:nvCxnSpPr>
        <p:spPr>
          <a:xfrm flipV="1">
            <a:off x="7480213" y="3188978"/>
            <a:ext cx="0" cy="738786"/>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84488679-9B07-4B1B-BBDB-8115A3C12FAE}"/>
              </a:ext>
            </a:extLst>
          </p:cNvPr>
          <p:cNvSpPr txBox="1"/>
          <p:nvPr/>
        </p:nvSpPr>
        <p:spPr>
          <a:xfrm>
            <a:off x="6746334" y="3318656"/>
            <a:ext cx="652743" cy="246221"/>
          </a:xfrm>
          <a:prstGeom prst="rect">
            <a:avLst/>
          </a:prstGeom>
          <a:noFill/>
          <a:ln>
            <a:noFill/>
          </a:ln>
        </p:spPr>
        <p:txBody>
          <a:bodyPr wrap="none" rtlCol="0">
            <a:spAutoFit/>
          </a:bodyPr>
          <a:lstStyle/>
          <a:p>
            <a:r>
              <a:rPr lang="en-US" sz="1000" i="1" dirty="0">
                <a:solidFill>
                  <a:srgbClr val="00B050"/>
                </a:solidFill>
                <a:latin typeface="Roboto" panose="02000000000000000000" pitchFamily="2" charset="0"/>
                <a:ea typeface="Roboto" panose="02000000000000000000" pitchFamily="2" charset="0"/>
              </a:rPr>
              <a:t>protocol</a:t>
            </a:r>
          </a:p>
        </p:txBody>
      </p:sp>
      <p:cxnSp>
        <p:nvCxnSpPr>
          <p:cNvPr id="70" name="Straight Arrow Connector 69">
            <a:extLst>
              <a:ext uri="{FF2B5EF4-FFF2-40B4-BE49-F238E27FC236}">
                <a16:creationId xmlns:a16="http://schemas.microsoft.com/office/drawing/2014/main" id="{A4ADD19A-BAFF-42E3-87A3-428CC0E9483E}"/>
              </a:ext>
            </a:extLst>
          </p:cNvPr>
          <p:cNvCxnSpPr/>
          <p:nvPr/>
        </p:nvCxnSpPr>
        <p:spPr>
          <a:xfrm>
            <a:off x="8955721" y="3095825"/>
            <a:ext cx="0" cy="596073"/>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0921A873-4A3F-4A1E-99F3-91F174719789}"/>
              </a:ext>
            </a:extLst>
          </p:cNvPr>
          <p:cNvCxnSpPr>
            <a:cxnSpLocks/>
          </p:cNvCxnSpPr>
          <p:nvPr/>
        </p:nvCxnSpPr>
        <p:spPr>
          <a:xfrm flipV="1">
            <a:off x="9793921" y="3188978"/>
            <a:ext cx="0" cy="738786"/>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E25D271A-B7F4-4FA8-8E6D-8CC90A7C46B9}"/>
              </a:ext>
            </a:extLst>
          </p:cNvPr>
          <p:cNvSpPr txBox="1"/>
          <p:nvPr/>
        </p:nvSpPr>
        <p:spPr>
          <a:xfrm>
            <a:off x="9060042" y="3318656"/>
            <a:ext cx="652743" cy="246221"/>
          </a:xfrm>
          <a:prstGeom prst="rect">
            <a:avLst/>
          </a:prstGeom>
          <a:noFill/>
          <a:ln>
            <a:noFill/>
          </a:ln>
        </p:spPr>
        <p:txBody>
          <a:bodyPr wrap="none" rtlCol="0">
            <a:spAutoFit/>
          </a:bodyPr>
          <a:lstStyle/>
          <a:p>
            <a:r>
              <a:rPr lang="en-US" sz="1000" i="1" dirty="0">
                <a:solidFill>
                  <a:srgbClr val="00B050"/>
                </a:solidFill>
                <a:latin typeface="Roboto" panose="02000000000000000000" pitchFamily="2" charset="0"/>
                <a:ea typeface="Roboto" panose="02000000000000000000" pitchFamily="2" charset="0"/>
              </a:rPr>
              <a:t>protocol</a:t>
            </a:r>
          </a:p>
        </p:txBody>
      </p:sp>
      <p:grpSp>
        <p:nvGrpSpPr>
          <p:cNvPr id="74" name="Group 73">
            <a:extLst>
              <a:ext uri="{FF2B5EF4-FFF2-40B4-BE49-F238E27FC236}">
                <a16:creationId xmlns:a16="http://schemas.microsoft.com/office/drawing/2014/main" id="{06D635DD-035C-4EB1-98EA-A4601DD4D550}"/>
              </a:ext>
            </a:extLst>
          </p:cNvPr>
          <p:cNvGrpSpPr/>
          <p:nvPr/>
        </p:nvGrpSpPr>
        <p:grpSpPr>
          <a:xfrm>
            <a:off x="8380777" y="3927763"/>
            <a:ext cx="2019504" cy="1002417"/>
            <a:chOff x="338138" y="2927791"/>
            <a:chExt cx="2019504" cy="1002417"/>
          </a:xfrm>
          <a:solidFill>
            <a:schemeClr val="bg1"/>
          </a:solidFill>
        </p:grpSpPr>
        <p:sp>
          <p:nvSpPr>
            <p:cNvPr id="75" name="Rectangle 74">
              <a:extLst>
                <a:ext uri="{FF2B5EF4-FFF2-40B4-BE49-F238E27FC236}">
                  <a16:creationId xmlns:a16="http://schemas.microsoft.com/office/drawing/2014/main" id="{C9A2627A-5B88-4562-BCBF-5FCDB2D98B88}"/>
                </a:ext>
              </a:extLst>
            </p:cNvPr>
            <p:cNvSpPr/>
            <p:nvPr/>
          </p:nvSpPr>
          <p:spPr>
            <a:xfrm>
              <a:off x="338138" y="2927791"/>
              <a:ext cx="2019504" cy="1002417"/>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B050"/>
                  </a:solidFill>
                  <a:latin typeface="Roboto" panose="02000000000000000000" pitchFamily="2" charset="0"/>
                  <a:ea typeface="Roboto" panose="02000000000000000000" pitchFamily="2" charset="0"/>
                </a:rPr>
                <a:t>&lt;&lt; data file &gt;&gt;</a:t>
              </a:r>
            </a:p>
            <a:p>
              <a:pPr algn="ctr">
                <a:lnSpc>
                  <a:spcPct val="150000"/>
                </a:lnSpc>
              </a:pPr>
              <a:r>
                <a:rPr lang="en-US" sz="1200" dirty="0">
                  <a:solidFill>
                    <a:srgbClr val="00B050"/>
                  </a:solidFill>
                  <a:latin typeface="Roboto" panose="02000000000000000000" pitchFamily="2" charset="0"/>
                  <a:ea typeface="Roboto" panose="02000000000000000000" pitchFamily="2" charset="0"/>
                </a:rPr>
                <a:t>Unstructured Data</a:t>
              </a:r>
            </a:p>
          </p:txBody>
        </p:sp>
        <p:grpSp>
          <p:nvGrpSpPr>
            <p:cNvPr id="76" name="Group 75">
              <a:extLst>
                <a:ext uri="{FF2B5EF4-FFF2-40B4-BE49-F238E27FC236}">
                  <a16:creationId xmlns:a16="http://schemas.microsoft.com/office/drawing/2014/main" id="{E1D2517B-4B62-45C9-B4BC-74B64514C15D}"/>
                </a:ext>
              </a:extLst>
            </p:cNvPr>
            <p:cNvGrpSpPr/>
            <p:nvPr/>
          </p:nvGrpSpPr>
          <p:grpSpPr>
            <a:xfrm>
              <a:off x="2144923" y="2991359"/>
              <a:ext cx="178489" cy="218320"/>
              <a:chOff x="3955715" y="3026811"/>
              <a:chExt cx="850107" cy="1039813"/>
            </a:xfrm>
            <a:grpFill/>
          </p:grpSpPr>
          <p:sp>
            <p:nvSpPr>
              <p:cNvPr id="77" name="Rectangle 76">
                <a:extLst>
                  <a:ext uri="{FF2B5EF4-FFF2-40B4-BE49-F238E27FC236}">
                    <a16:creationId xmlns:a16="http://schemas.microsoft.com/office/drawing/2014/main" id="{88A59094-52BF-4888-818A-DEBB20755975}"/>
                  </a:ext>
                </a:extLst>
              </p:cNvPr>
              <p:cNvSpPr/>
              <p:nvPr/>
            </p:nvSpPr>
            <p:spPr>
              <a:xfrm>
                <a:off x="4081922" y="3026811"/>
                <a:ext cx="723900" cy="1039813"/>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78" name="Rectangle 77">
                <a:extLst>
                  <a:ext uri="{FF2B5EF4-FFF2-40B4-BE49-F238E27FC236}">
                    <a16:creationId xmlns:a16="http://schemas.microsoft.com/office/drawing/2014/main" id="{B8B95222-C639-4E74-B759-236A72E77728}"/>
                  </a:ext>
                </a:extLst>
              </p:cNvPr>
              <p:cNvSpPr/>
              <p:nvPr/>
            </p:nvSpPr>
            <p:spPr>
              <a:xfrm>
                <a:off x="3955716" y="3145080"/>
                <a:ext cx="604837" cy="311079"/>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79" name="Rectangle 78">
                <a:extLst>
                  <a:ext uri="{FF2B5EF4-FFF2-40B4-BE49-F238E27FC236}">
                    <a16:creationId xmlns:a16="http://schemas.microsoft.com/office/drawing/2014/main" id="{593C65AB-062C-41AD-AF24-45B0D698048E}"/>
                  </a:ext>
                </a:extLst>
              </p:cNvPr>
              <p:cNvSpPr/>
              <p:nvPr/>
            </p:nvSpPr>
            <p:spPr>
              <a:xfrm>
                <a:off x="3955715" y="3619345"/>
                <a:ext cx="604837" cy="311079"/>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grpSp>
      </p:grpSp>
      <p:sp>
        <p:nvSpPr>
          <p:cNvPr id="80" name="Right Bracket 79">
            <a:hlinkClick r:id="rId2" action="ppaction://hlinksldjump"/>
            <a:extLst>
              <a:ext uri="{FF2B5EF4-FFF2-40B4-BE49-F238E27FC236}">
                <a16:creationId xmlns:a16="http://schemas.microsoft.com/office/drawing/2014/main" id="{3CDAD623-2A49-40BE-BDE0-8184A570BD1C}"/>
              </a:ext>
            </a:extLst>
          </p:cNvPr>
          <p:cNvSpPr/>
          <p:nvPr/>
        </p:nvSpPr>
        <p:spPr>
          <a:xfrm rot="5400000">
            <a:off x="5773797" y="921204"/>
            <a:ext cx="242888" cy="446388"/>
          </a:xfrm>
          <a:prstGeom prst="rightBracket">
            <a:avLst>
              <a:gd name="adj" fmla="val 91892"/>
            </a:avLst>
          </a:prstGeom>
          <a:ln w="12700">
            <a:solidFill>
              <a:srgbClr val="00B050"/>
            </a:solidFill>
          </a:ln>
          <a:effectLst>
            <a:glow rad="1397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B050"/>
              </a:solidFill>
            </a:endParaRPr>
          </a:p>
        </p:txBody>
      </p:sp>
      <p:cxnSp>
        <p:nvCxnSpPr>
          <p:cNvPr id="8" name="Connector: Elbow 7">
            <a:extLst>
              <a:ext uri="{FF2B5EF4-FFF2-40B4-BE49-F238E27FC236}">
                <a16:creationId xmlns:a16="http://schemas.microsoft.com/office/drawing/2014/main" id="{CAB30E8F-1E43-42CC-B59E-246E878C3F37}"/>
              </a:ext>
            </a:extLst>
          </p:cNvPr>
          <p:cNvCxnSpPr>
            <a:stCxn id="80" idx="2"/>
            <a:endCxn id="38" idx="0"/>
          </p:cNvCxnSpPr>
          <p:nvPr/>
        </p:nvCxnSpPr>
        <p:spPr>
          <a:xfrm rot="16200000" flipH="1" flipV="1">
            <a:off x="3755289" y="-54715"/>
            <a:ext cx="819396" cy="3460509"/>
          </a:xfrm>
          <a:prstGeom prst="bentConnector3">
            <a:avLst>
              <a:gd name="adj1" fmla="val 16571"/>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Connector: Elbow 10">
            <a:extLst>
              <a:ext uri="{FF2B5EF4-FFF2-40B4-BE49-F238E27FC236}">
                <a16:creationId xmlns:a16="http://schemas.microsoft.com/office/drawing/2014/main" id="{01F85A52-C879-4A9B-A71B-424F4E048853}"/>
              </a:ext>
            </a:extLst>
          </p:cNvPr>
          <p:cNvCxnSpPr>
            <a:stCxn id="80" idx="2"/>
            <a:endCxn id="44" idx="0"/>
          </p:cNvCxnSpPr>
          <p:nvPr/>
        </p:nvCxnSpPr>
        <p:spPr>
          <a:xfrm rot="16200000" flipH="1" flipV="1">
            <a:off x="4917073" y="1096790"/>
            <a:ext cx="809117" cy="1147219"/>
          </a:xfrm>
          <a:prstGeom prst="bentConnector3">
            <a:avLst>
              <a:gd name="adj1" fmla="val 45187"/>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D1A916B4-A48E-462A-8BBF-E05A186D66DE}"/>
              </a:ext>
            </a:extLst>
          </p:cNvPr>
          <p:cNvCxnSpPr>
            <a:stCxn id="80" idx="2"/>
            <a:endCxn id="56" idx="0"/>
          </p:cNvCxnSpPr>
          <p:nvPr/>
        </p:nvCxnSpPr>
        <p:spPr>
          <a:xfrm rot="16200000" flipH="1">
            <a:off x="7238576" y="-77494"/>
            <a:ext cx="808617" cy="3495288"/>
          </a:xfrm>
          <a:prstGeom prst="bentConnector3">
            <a:avLst>
              <a:gd name="adj1" fmla="val 32515"/>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2" name="Connector: Elbow 81">
            <a:extLst>
              <a:ext uri="{FF2B5EF4-FFF2-40B4-BE49-F238E27FC236}">
                <a16:creationId xmlns:a16="http://schemas.microsoft.com/office/drawing/2014/main" id="{965BBB49-D0FC-45DC-9B7A-6224378234E4}"/>
              </a:ext>
            </a:extLst>
          </p:cNvPr>
          <p:cNvCxnSpPr>
            <a:stCxn id="80" idx="2"/>
            <a:endCxn id="50" idx="0"/>
          </p:cNvCxnSpPr>
          <p:nvPr/>
        </p:nvCxnSpPr>
        <p:spPr>
          <a:xfrm rot="16200000" flipH="1">
            <a:off x="6079026" y="1082056"/>
            <a:ext cx="809117" cy="1176689"/>
          </a:xfrm>
          <a:prstGeom prst="bentConnector3">
            <a:avLst>
              <a:gd name="adj1" fmla="val 68152"/>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C5D8743E-C3F1-44EE-A26F-559830820D3E}"/>
              </a:ext>
            </a:extLst>
          </p:cNvPr>
          <p:cNvSpPr txBox="1"/>
          <p:nvPr/>
        </p:nvSpPr>
        <p:spPr>
          <a:xfrm>
            <a:off x="3717172" y="1142729"/>
            <a:ext cx="652743" cy="246221"/>
          </a:xfrm>
          <a:prstGeom prst="rect">
            <a:avLst/>
          </a:prstGeom>
          <a:noFill/>
          <a:ln>
            <a:noFill/>
          </a:ln>
        </p:spPr>
        <p:txBody>
          <a:bodyPr wrap="none" rtlCol="0">
            <a:spAutoFit/>
          </a:bodyPr>
          <a:lstStyle/>
          <a:p>
            <a:r>
              <a:rPr lang="en-US" sz="1000" i="1" dirty="0">
                <a:solidFill>
                  <a:srgbClr val="00B050"/>
                </a:solidFill>
                <a:latin typeface="Roboto" panose="02000000000000000000" pitchFamily="2" charset="0"/>
                <a:ea typeface="Roboto" panose="02000000000000000000" pitchFamily="2" charset="0"/>
              </a:rPr>
              <a:t>protocol</a:t>
            </a:r>
          </a:p>
        </p:txBody>
      </p:sp>
      <p:sp>
        <p:nvSpPr>
          <p:cNvPr id="86" name="TextBox 85">
            <a:extLst>
              <a:ext uri="{FF2B5EF4-FFF2-40B4-BE49-F238E27FC236}">
                <a16:creationId xmlns:a16="http://schemas.microsoft.com/office/drawing/2014/main" id="{FB9F1B83-B9C8-40FB-B195-17F9251A8399}"/>
              </a:ext>
            </a:extLst>
          </p:cNvPr>
          <p:cNvSpPr txBox="1"/>
          <p:nvPr/>
        </p:nvSpPr>
        <p:spPr>
          <a:xfrm>
            <a:off x="4952892" y="1656427"/>
            <a:ext cx="652743" cy="246221"/>
          </a:xfrm>
          <a:prstGeom prst="rect">
            <a:avLst/>
          </a:prstGeom>
          <a:noFill/>
          <a:ln>
            <a:noFill/>
          </a:ln>
        </p:spPr>
        <p:txBody>
          <a:bodyPr wrap="none" rtlCol="0">
            <a:spAutoFit/>
          </a:bodyPr>
          <a:lstStyle/>
          <a:p>
            <a:r>
              <a:rPr lang="en-US" sz="1000" i="1" dirty="0">
                <a:solidFill>
                  <a:srgbClr val="00B050"/>
                </a:solidFill>
                <a:latin typeface="Roboto" panose="02000000000000000000" pitchFamily="2" charset="0"/>
                <a:ea typeface="Roboto" panose="02000000000000000000" pitchFamily="2" charset="0"/>
              </a:rPr>
              <a:t>protocol</a:t>
            </a:r>
          </a:p>
        </p:txBody>
      </p:sp>
      <p:sp>
        <p:nvSpPr>
          <p:cNvPr id="87" name="TextBox 86">
            <a:extLst>
              <a:ext uri="{FF2B5EF4-FFF2-40B4-BE49-F238E27FC236}">
                <a16:creationId xmlns:a16="http://schemas.microsoft.com/office/drawing/2014/main" id="{3CCC6E6B-FF7A-4F7C-8341-E32DEC30DC10}"/>
              </a:ext>
            </a:extLst>
          </p:cNvPr>
          <p:cNvSpPr txBox="1"/>
          <p:nvPr/>
        </p:nvSpPr>
        <p:spPr>
          <a:xfrm>
            <a:off x="7071906" y="1714352"/>
            <a:ext cx="652743" cy="246221"/>
          </a:xfrm>
          <a:prstGeom prst="rect">
            <a:avLst/>
          </a:prstGeom>
          <a:noFill/>
          <a:ln>
            <a:noFill/>
          </a:ln>
        </p:spPr>
        <p:txBody>
          <a:bodyPr wrap="none" rtlCol="0">
            <a:spAutoFit/>
          </a:bodyPr>
          <a:lstStyle/>
          <a:p>
            <a:r>
              <a:rPr lang="en-US" sz="1000" i="1" dirty="0">
                <a:solidFill>
                  <a:srgbClr val="00B050"/>
                </a:solidFill>
                <a:latin typeface="Roboto" panose="02000000000000000000" pitchFamily="2" charset="0"/>
                <a:ea typeface="Roboto" panose="02000000000000000000" pitchFamily="2" charset="0"/>
              </a:rPr>
              <a:t>protocol</a:t>
            </a:r>
          </a:p>
        </p:txBody>
      </p:sp>
      <p:sp>
        <p:nvSpPr>
          <p:cNvPr id="88" name="TextBox 87">
            <a:extLst>
              <a:ext uri="{FF2B5EF4-FFF2-40B4-BE49-F238E27FC236}">
                <a16:creationId xmlns:a16="http://schemas.microsoft.com/office/drawing/2014/main" id="{C7BBCEE1-06AF-4A48-B032-B9EEEFD90EDA}"/>
              </a:ext>
            </a:extLst>
          </p:cNvPr>
          <p:cNvSpPr txBox="1"/>
          <p:nvPr/>
        </p:nvSpPr>
        <p:spPr>
          <a:xfrm>
            <a:off x="7318739" y="1299912"/>
            <a:ext cx="652743" cy="246221"/>
          </a:xfrm>
          <a:prstGeom prst="rect">
            <a:avLst/>
          </a:prstGeom>
          <a:noFill/>
          <a:ln>
            <a:noFill/>
          </a:ln>
        </p:spPr>
        <p:txBody>
          <a:bodyPr wrap="none" rtlCol="0">
            <a:spAutoFit/>
          </a:bodyPr>
          <a:lstStyle/>
          <a:p>
            <a:r>
              <a:rPr lang="en-US" sz="1000" i="1" dirty="0">
                <a:solidFill>
                  <a:srgbClr val="00B050"/>
                </a:solidFill>
                <a:latin typeface="Roboto" panose="02000000000000000000" pitchFamily="2" charset="0"/>
                <a:ea typeface="Roboto" panose="02000000000000000000" pitchFamily="2" charset="0"/>
              </a:rPr>
              <a:t>protocol</a:t>
            </a:r>
          </a:p>
        </p:txBody>
      </p:sp>
      <mc:AlternateContent xmlns:mc="http://schemas.openxmlformats.org/markup-compatibility/2006" xmlns:pslz="http://schemas.microsoft.com/office/powerpoint/2016/slidezoom">
        <mc:Choice Requires="pslz">
          <p:graphicFrame>
            <p:nvGraphicFramePr>
              <p:cNvPr id="90" name="Slide Zoom 89">
                <a:extLst>
                  <a:ext uri="{FF2B5EF4-FFF2-40B4-BE49-F238E27FC236}">
                    <a16:creationId xmlns:a16="http://schemas.microsoft.com/office/drawing/2014/main" id="{5BA35882-FD8D-4FBB-9814-00E51E675031}"/>
                  </a:ext>
                </a:extLst>
              </p:cNvPr>
              <p:cNvGraphicFramePr>
                <a:graphicFrameLocks noChangeAspect="1"/>
              </p:cNvGraphicFramePr>
              <p:nvPr>
                <p:extLst>
                  <p:ext uri="{D42A27DB-BD31-4B8C-83A1-F6EECF244321}">
                    <p14:modId xmlns:p14="http://schemas.microsoft.com/office/powerpoint/2010/main" val="3224014026"/>
                  </p:ext>
                </p:extLst>
              </p:nvPr>
            </p:nvGraphicFramePr>
            <p:xfrm>
              <a:off x="1424980" y="3802615"/>
              <a:ext cx="2019504" cy="1135971"/>
            </p:xfrm>
            <a:graphic>
              <a:graphicData uri="http://schemas.microsoft.com/office/powerpoint/2016/slidezoom">
                <pslz:sldZm>
                  <pslz:sldZmObj sldId="280" cId="2114707077">
                    <pslz:zmPr id="{8250E174-3819-4192-AEA7-4E4D5534FCDE}" returnToParent="0" transitionDur="1000">
                      <p166:blipFill xmlns:p166="http://schemas.microsoft.com/office/powerpoint/2016/6/main">
                        <a:blip r:embed="rId3"/>
                        <a:stretch>
                          <a:fillRect/>
                        </a:stretch>
                      </p166:blipFill>
                      <p166:spPr xmlns:p166="http://schemas.microsoft.com/office/powerpoint/2016/6/main">
                        <a:xfrm>
                          <a:off x="0" y="0"/>
                          <a:ext cx="2019504" cy="1135971"/>
                        </a:xfrm>
                        <a:prstGeom prst="rect">
                          <a:avLst/>
                        </a:prstGeom>
                        <a:ln w="3175">
                          <a:noFill/>
                        </a:ln>
                      </p166:spPr>
                    </pslz:zmPr>
                  </pslz:sldZmObj>
                </pslz:sldZm>
              </a:graphicData>
            </a:graphic>
          </p:graphicFrame>
        </mc:Choice>
        <mc:Fallback xmlns="">
          <p:pic>
            <p:nvPicPr>
              <p:cNvPr id="90" name="Slide Zoom 89">
                <a:hlinkClick r:id="rId4" action="ppaction://hlinksldjump"/>
                <a:extLst>
                  <a:ext uri="{FF2B5EF4-FFF2-40B4-BE49-F238E27FC236}">
                    <a16:creationId xmlns:a16="http://schemas.microsoft.com/office/drawing/2014/main" id="{5BA35882-FD8D-4FBB-9814-00E51E675031}"/>
                  </a:ext>
                </a:extLst>
              </p:cNvPr>
              <p:cNvPicPr>
                <a:picLocks noGrp="1" noRot="1" noChangeAspect="1" noMove="1" noResize="1" noEditPoints="1" noAdjustHandles="1" noChangeArrowheads="1" noChangeShapeType="1"/>
              </p:cNvPicPr>
              <p:nvPr/>
            </p:nvPicPr>
            <p:blipFill>
              <a:blip r:embed="rId5"/>
              <a:stretch>
                <a:fillRect/>
              </a:stretch>
            </p:blipFill>
            <p:spPr>
              <a:xfrm>
                <a:off x="1424980" y="3802615"/>
                <a:ext cx="2019504" cy="1135971"/>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92" name="Slide Zoom 91">
                <a:extLst>
                  <a:ext uri="{FF2B5EF4-FFF2-40B4-BE49-F238E27FC236}">
                    <a16:creationId xmlns:a16="http://schemas.microsoft.com/office/drawing/2014/main" id="{1B2B1C4D-8BD6-4F1C-A784-4960D66BCABB}"/>
                  </a:ext>
                </a:extLst>
              </p:cNvPr>
              <p:cNvGraphicFramePr>
                <a:graphicFrameLocks noChangeAspect="1"/>
              </p:cNvGraphicFramePr>
              <p:nvPr>
                <p:extLst>
                  <p:ext uri="{D42A27DB-BD31-4B8C-83A1-F6EECF244321}">
                    <p14:modId xmlns:p14="http://schemas.microsoft.com/office/powerpoint/2010/main" val="3122368606"/>
                  </p:ext>
                </p:extLst>
              </p:nvPr>
            </p:nvGraphicFramePr>
            <p:xfrm>
              <a:off x="3714180" y="3802615"/>
              <a:ext cx="2019504" cy="1135971"/>
            </p:xfrm>
            <a:graphic>
              <a:graphicData uri="http://schemas.microsoft.com/office/powerpoint/2016/slidezoom">
                <pslz:sldZm>
                  <pslz:sldZmObj sldId="284" cId="855149854">
                    <pslz:zmPr id="{80617939-55FA-4AF8-BAB3-9FE5FA6EC0D5}" returnToParent="0" transitionDur="1000">
                      <p166:blipFill xmlns:p166="http://schemas.microsoft.com/office/powerpoint/2016/6/main">
                        <a:blip r:embed="rId6"/>
                        <a:stretch>
                          <a:fillRect/>
                        </a:stretch>
                      </p166:blipFill>
                      <p166:spPr xmlns:p166="http://schemas.microsoft.com/office/powerpoint/2016/6/main">
                        <a:xfrm>
                          <a:off x="0" y="0"/>
                          <a:ext cx="2019504" cy="1135971"/>
                        </a:xfrm>
                        <a:prstGeom prst="rect">
                          <a:avLst/>
                        </a:prstGeom>
                        <a:ln w="3175">
                          <a:noFill/>
                        </a:ln>
                      </p166:spPr>
                    </pslz:zmPr>
                  </pslz:sldZmObj>
                </pslz:sldZm>
              </a:graphicData>
            </a:graphic>
          </p:graphicFrame>
        </mc:Choice>
        <mc:Fallback xmlns="">
          <p:pic>
            <p:nvPicPr>
              <p:cNvPr id="92" name="Slide Zoom 91">
                <a:hlinkClick r:id="rId7" action="ppaction://hlinksldjump"/>
                <a:extLst>
                  <a:ext uri="{FF2B5EF4-FFF2-40B4-BE49-F238E27FC236}">
                    <a16:creationId xmlns:a16="http://schemas.microsoft.com/office/drawing/2014/main" id="{1B2B1C4D-8BD6-4F1C-A784-4960D66BCABB}"/>
                  </a:ext>
                </a:extLst>
              </p:cNvPr>
              <p:cNvPicPr>
                <a:picLocks noGrp="1" noRot="1" noChangeAspect="1" noMove="1" noResize="1" noEditPoints="1" noAdjustHandles="1" noChangeArrowheads="1" noChangeShapeType="1"/>
              </p:cNvPicPr>
              <p:nvPr/>
            </p:nvPicPr>
            <p:blipFill>
              <a:blip r:embed="rId8"/>
              <a:stretch>
                <a:fillRect/>
              </a:stretch>
            </p:blipFill>
            <p:spPr>
              <a:xfrm>
                <a:off x="3714180" y="3802615"/>
                <a:ext cx="2019504" cy="1135971"/>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94" name="Slide Zoom 93">
                <a:extLst>
                  <a:ext uri="{FF2B5EF4-FFF2-40B4-BE49-F238E27FC236}">
                    <a16:creationId xmlns:a16="http://schemas.microsoft.com/office/drawing/2014/main" id="{155C7EE3-F29D-4A0F-BAFF-BA843E1C11D8}"/>
                  </a:ext>
                </a:extLst>
              </p:cNvPr>
              <p:cNvGraphicFramePr>
                <a:graphicFrameLocks noChangeAspect="1"/>
              </p:cNvGraphicFramePr>
              <p:nvPr>
                <p:extLst>
                  <p:ext uri="{D42A27DB-BD31-4B8C-83A1-F6EECF244321}">
                    <p14:modId xmlns:p14="http://schemas.microsoft.com/office/powerpoint/2010/main" val="1806026191"/>
                  </p:ext>
                </p:extLst>
              </p:nvPr>
            </p:nvGraphicFramePr>
            <p:xfrm>
              <a:off x="6060605" y="3802615"/>
              <a:ext cx="2019504" cy="1135971"/>
            </p:xfrm>
            <a:graphic>
              <a:graphicData uri="http://schemas.microsoft.com/office/powerpoint/2016/slidezoom">
                <pslz:sldZm>
                  <pslz:sldZmObj sldId="285" cId="1584009724">
                    <pslz:zmPr id="{13B6757F-CBE5-45CE-B6B0-E416B5A33528}" returnToParent="0" transitionDur="1000">
                      <p166:blipFill xmlns:p166="http://schemas.microsoft.com/office/powerpoint/2016/6/main">
                        <a:blip r:embed="rId9"/>
                        <a:stretch>
                          <a:fillRect/>
                        </a:stretch>
                      </p166:blipFill>
                      <p166:spPr xmlns:p166="http://schemas.microsoft.com/office/powerpoint/2016/6/main">
                        <a:xfrm>
                          <a:off x="0" y="0"/>
                          <a:ext cx="2019504" cy="1135971"/>
                        </a:xfrm>
                        <a:prstGeom prst="rect">
                          <a:avLst/>
                        </a:prstGeom>
                        <a:ln w="3175">
                          <a:noFill/>
                        </a:ln>
                      </p166:spPr>
                    </pslz:zmPr>
                  </pslz:sldZmObj>
                </pslz:sldZm>
              </a:graphicData>
            </a:graphic>
          </p:graphicFrame>
        </mc:Choice>
        <mc:Fallback xmlns="">
          <p:pic>
            <p:nvPicPr>
              <p:cNvPr id="94" name="Slide Zoom 93">
                <a:hlinkClick r:id="rId10" action="ppaction://hlinksldjump"/>
                <a:extLst>
                  <a:ext uri="{FF2B5EF4-FFF2-40B4-BE49-F238E27FC236}">
                    <a16:creationId xmlns:a16="http://schemas.microsoft.com/office/drawing/2014/main" id="{155C7EE3-F29D-4A0F-BAFF-BA843E1C11D8}"/>
                  </a:ext>
                </a:extLst>
              </p:cNvPr>
              <p:cNvPicPr>
                <a:picLocks noGrp="1" noRot="1" noChangeAspect="1" noMove="1" noResize="1" noEditPoints="1" noAdjustHandles="1" noChangeArrowheads="1" noChangeShapeType="1"/>
              </p:cNvPicPr>
              <p:nvPr/>
            </p:nvPicPr>
            <p:blipFill>
              <a:blip r:embed="rId11"/>
              <a:stretch>
                <a:fillRect/>
              </a:stretch>
            </p:blipFill>
            <p:spPr>
              <a:xfrm>
                <a:off x="6060605" y="3802615"/>
                <a:ext cx="2019504" cy="1135971"/>
              </a:xfrm>
              <a:prstGeom prst="rect">
                <a:avLst/>
              </a:prstGeom>
              <a:ln w="3175">
                <a:noFill/>
              </a:ln>
            </p:spPr>
          </p:pic>
        </mc:Fallback>
      </mc:AlternateContent>
      <p:grpSp>
        <p:nvGrpSpPr>
          <p:cNvPr id="117" name="Group 116">
            <a:extLst>
              <a:ext uri="{FF2B5EF4-FFF2-40B4-BE49-F238E27FC236}">
                <a16:creationId xmlns:a16="http://schemas.microsoft.com/office/drawing/2014/main" id="{9CF3D1C8-EB54-4597-BFE1-6A61B7D896E0}"/>
              </a:ext>
            </a:extLst>
          </p:cNvPr>
          <p:cNvGrpSpPr/>
          <p:nvPr/>
        </p:nvGrpSpPr>
        <p:grpSpPr>
          <a:xfrm>
            <a:off x="173785" y="5049303"/>
            <a:ext cx="2502389" cy="1626234"/>
            <a:chOff x="173785" y="5049303"/>
            <a:chExt cx="2502389" cy="1626234"/>
          </a:xfrm>
          <a:solidFill>
            <a:srgbClr val="FFFF99"/>
          </a:solidFill>
        </p:grpSpPr>
        <p:sp>
          <p:nvSpPr>
            <p:cNvPr id="73" name="Rectangle: Folded Corner 72">
              <a:extLst>
                <a:ext uri="{FF2B5EF4-FFF2-40B4-BE49-F238E27FC236}">
                  <a16:creationId xmlns:a16="http://schemas.microsoft.com/office/drawing/2014/main" id="{BB14F7F0-51EC-4103-8B9B-DCBA956215BB}"/>
                </a:ext>
              </a:extLst>
            </p:cNvPr>
            <p:cNvSpPr/>
            <p:nvPr/>
          </p:nvSpPr>
          <p:spPr>
            <a:xfrm>
              <a:off x="173785" y="5764539"/>
              <a:ext cx="2502389" cy="910998"/>
            </a:xfrm>
            <a:prstGeom prst="foldedCorner">
              <a:avLst>
                <a:gd name="adj" fmla="val 35491"/>
              </a:avLst>
            </a:prstGeom>
            <a:grp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b="1" dirty="0">
                  <a:solidFill>
                    <a:schemeClr val="tx1">
                      <a:lumMod val="85000"/>
                      <a:lumOff val="15000"/>
                    </a:schemeClr>
                  </a:solidFill>
                  <a:latin typeface="Roboto" panose="02000000000000000000" pitchFamily="2" charset="0"/>
                  <a:ea typeface="Roboto" panose="02000000000000000000" pitchFamily="2" charset="0"/>
                </a:rPr>
                <a:t>Note: Be Pragmatic</a:t>
              </a:r>
            </a:p>
            <a:p>
              <a:r>
                <a:rPr lang="en-US" sz="800" dirty="0">
                  <a:solidFill>
                    <a:schemeClr val="tx1">
                      <a:lumMod val="85000"/>
                      <a:lumOff val="15000"/>
                    </a:schemeClr>
                  </a:solidFill>
                  <a:latin typeface="Roboto" panose="02000000000000000000" pitchFamily="2" charset="0"/>
                  <a:ea typeface="Roboto" panose="02000000000000000000" pitchFamily="2" charset="0"/>
                </a:rPr>
                <a:t>Although database shapes as shown above are not typically UML format, they are synonymous objects found to represent ‘databases’ or ‘datastores’ in just about any architectural methodology. Be pragmatic.</a:t>
              </a:r>
              <a:endParaRPr lang="en-US" sz="1000" dirty="0">
                <a:solidFill>
                  <a:schemeClr val="tx1">
                    <a:lumMod val="85000"/>
                    <a:lumOff val="15000"/>
                  </a:schemeClr>
                </a:solidFill>
                <a:latin typeface="Roboto" panose="02000000000000000000" pitchFamily="2" charset="0"/>
                <a:ea typeface="Roboto" panose="02000000000000000000" pitchFamily="2" charset="0"/>
              </a:endParaRPr>
            </a:p>
          </p:txBody>
        </p:sp>
        <p:cxnSp>
          <p:nvCxnSpPr>
            <p:cNvPr id="96" name="Straight Arrow Connector 95">
              <a:extLst>
                <a:ext uri="{FF2B5EF4-FFF2-40B4-BE49-F238E27FC236}">
                  <a16:creationId xmlns:a16="http://schemas.microsoft.com/office/drawing/2014/main" id="{B95C8FC0-ED1C-4702-9A18-DEF3C113CC31}"/>
                </a:ext>
              </a:extLst>
            </p:cNvPr>
            <p:cNvCxnSpPr>
              <a:cxnSpLocks/>
              <a:stCxn id="73" idx="0"/>
            </p:cNvCxnSpPr>
            <p:nvPr/>
          </p:nvCxnSpPr>
          <p:spPr>
            <a:xfrm flipV="1">
              <a:off x="1424980" y="5049303"/>
              <a:ext cx="550436" cy="715236"/>
            </a:xfrm>
            <a:prstGeom prst="straightConnector1">
              <a:avLst/>
            </a:prstGeom>
            <a:grpFill/>
            <a:ln w="12700">
              <a:solidFill>
                <a:srgbClr val="FFCC66"/>
              </a:solidFill>
              <a:prstDash val="sysDot"/>
              <a:tailEnd type="triangle"/>
            </a:ln>
          </p:spPr>
          <p:style>
            <a:lnRef idx="1">
              <a:schemeClr val="accent1"/>
            </a:lnRef>
            <a:fillRef idx="0">
              <a:schemeClr val="accent1"/>
            </a:fillRef>
            <a:effectRef idx="0">
              <a:schemeClr val="accent1"/>
            </a:effectRef>
            <a:fontRef idx="minor">
              <a:schemeClr val="tx1"/>
            </a:fontRef>
          </p:style>
        </p:cxnSp>
      </p:grpSp>
      <p:grpSp>
        <p:nvGrpSpPr>
          <p:cNvPr id="115" name="Group 114">
            <a:extLst>
              <a:ext uri="{FF2B5EF4-FFF2-40B4-BE49-F238E27FC236}">
                <a16:creationId xmlns:a16="http://schemas.microsoft.com/office/drawing/2014/main" id="{B067B9D2-2963-4C52-BD8B-3F32588372DA}"/>
              </a:ext>
            </a:extLst>
          </p:cNvPr>
          <p:cNvGrpSpPr/>
          <p:nvPr/>
        </p:nvGrpSpPr>
        <p:grpSpPr>
          <a:xfrm>
            <a:off x="5085368" y="5001208"/>
            <a:ext cx="2019504" cy="1674329"/>
            <a:chOff x="5085368" y="5001208"/>
            <a:chExt cx="2019504" cy="1674329"/>
          </a:xfrm>
          <a:solidFill>
            <a:srgbClr val="FFFF99"/>
          </a:solidFill>
        </p:grpSpPr>
        <p:sp>
          <p:nvSpPr>
            <p:cNvPr id="95" name="Rectangle: Folded Corner 94">
              <a:extLst>
                <a:ext uri="{FF2B5EF4-FFF2-40B4-BE49-F238E27FC236}">
                  <a16:creationId xmlns:a16="http://schemas.microsoft.com/office/drawing/2014/main" id="{D34CD446-8384-47FB-B270-6E1878C9954D}"/>
                </a:ext>
              </a:extLst>
            </p:cNvPr>
            <p:cNvSpPr/>
            <p:nvPr/>
          </p:nvSpPr>
          <p:spPr>
            <a:xfrm>
              <a:off x="5085368" y="5764539"/>
              <a:ext cx="2019504" cy="910998"/>
            </a:xfrm>
            <a:prstGeom prst="foldedCorner">
              <a:avLst>
                <a:gd name="adj" fmla="val 35491"/>
              </a:avLst>
            </a:prstGeom>
            <a:grp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b="1" dirty="0">
                  <a:solidFill>
                    <a:schemeClr val="tx1">
                      <a:lumMod val="85000"/>
                      <a:lumOff val="15000"/>
                    </a:schemeClr>
                  </a:solidFill>
                  <a:latin typeface="Roboto" panose="02000000000000000000" pitchFamily="2" charset="0"/>
                  <a:ea typeface="Roboto" panose="02000000000000000000" pitchFamily="2" charset="0"/>
                </a:rPr>
                <a:t>Note: Schemas as Solutions</a:t>
              </a:r>
            </a:p>
            <a:p>
              <a:r>
                <a:rPr lang="en-US" sz="800" dirty="0">
                  <a:solidFill>
                    <a:schemeClr val="tx1">
                      <a:lumMod val="85000"/>
                      <a:lumOff val="15000"/>
                    </a:schemeClr>
                  </a:solidFill>
                  <a:latin typeface="Roboto" panose="02000000000000000000" pitchFamily="2" charset="0"/>
                  <a:ea typeface="Roboto" panose="02000000000000000000" pitchFamily="2" charset="0"/>
                </a:rPr>
                <a:t>Data might be king! In some cases drill-downs into schemas may solidify the scope or drive requirements in a meaningful manner.</a:t>
              </a:r>
              <a:endParaRPr lang="en-US" sz="1000" dirty="0">
                <a:solidFill>
                  <a:schemeClr val="tx1">
                    <a:lumMod val="85000"/>
                    <a:lumOff val="15000"/>
                  </a:schemeClr>
                </a:solidFill>
                <a:latin typeface="Roboto" panose="02000000000000000000" pitchFamily="2" charset="0"/>
                <a:ea typeface="Roboto" panose="02000000000000000000" pitchFamily="2" charset="0"/>
              </a:endParaRPr>
            </a:p>
          </p:txBody>
        </p:sp>
        <p:cxnSp>
          <p:nvCxnSpPr>
            <p:cNvPr id="99" name="Straight Arrow Connector 98">
              <a:extLst>
                <a:ext uri="{FF2B5EF4-FFF2-40B4-BE49-F238E27FC236}">
                  <a16:creationId xmlns:a16="http://schemas.microsoft.com/office/drawing/2014/main" id="{51ACB14F-5CC6-4F74-9947-AD1F28370B79}"/>
                </a:ext>
              </a:extLst>
            </p:cNvPr>
            <p:cNvCxnSpPr>
              <a:cxnSpLocks/>
              <a:stCxn id="95" idx="0"/>
            </p:cNvCxnSpPr>
            <p:nvPr/>
          </p:nvCxnSpPr>
          <p:spPr>
            <a:xfrm flipH="1" flipV="1">
              <a:off x="5383763" y="5001208"/>
              <a:ext cx="711357" cy="763331"/>
            </a:xfrm>
            <a:prstGeom prst="straightConnector1">
              <a:avLst/>
            </a:prstGeom>
            <a:grpFill/>
            <a:ln w="12700">
              <a:solidFill>
                <a:srgbClr val="FFCC66"/>
              </a:solidFill>
              <a:prstDash val="sysDot"/>
              <a:tailEnd type="triangle"/>
            </a:ln>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FBBB0038-3B75-4EAE-895A-482E4C3F0675}"/>
              </a:ext>
            </a:extLst>
          </p:cNvPr>
          <p:cNvGrpSpPr/>
          <p:nvPr/>
        </p:nvGrpSpPr>
        <p:grpSpPr>
          <a:xfrm>
            <a:off x="10366051" y="209483"/>
            <a:ext cx="1614044" cy="1589978"/>
            <a:chOff x="10366051" y="209483"/>
            <a:chExt cx="1614044" cy="1589978"/>
          </a:xfrm>
          <a:solidFill>
            <a:srgbClr val="FFFF99"/>
          </a:solidFill>
        </p:grpSpPr>
        <p:sp>
          <p:nvSpPr>
            <p:cNvPr id="106" name="Rectangle: Folded Corner 105">
              <a:extLst>
                <a:ext uri="{FF2B5EF4-FFF2-40B4-BE49-F238E27FC236}">
                  <a16:creationId xmlns:a16="http://schemas.microsoft.com/office/drawing/2014/main" id="{2C384FDB-6729-422B-B913-CE10014B5D26}"/>
                </a:ext>
              </a:extLst>
            </p:cNvPr>
            <p:cNvSpPr/>
            <p:nvPr/>
          </p:nvSpPr>
          <p:spPr>
            <a:xfrm>
              <a:off x="10366051" y="209483"/>
              <a:ext cx="1614044" cy="910998"/>
            </a:xfrm>
            <a:prstGeom prst="foldedCorner">
              <a:avLst>
                <a:gd name="adj" fmla="val 35491"/>
              </a:avLst>
            </a:prstGeom>
            <a:grp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b="1" dirty="0">
                  <a:solidFill>
                    <a:schemeClr val="tx1">
                      <a:lumMod val="85000"/>
                      <a:lumOff val="15000"/>
                    </a:schemeClr>
                  </a:solidFill>
                  <a:latin typeface="Roboto" panose="02000000000000000000" pitchFamily="2" charset="0"/>
                  <a:ea typeface="Roboto" panose="02000000000000000000" pitchFamily="2" charset="0"/>
                </a:rPr>
                <a:t>Note: Zoom Optional</a:t>
              </a:r>
            </a:p>
            <a:p>
              <a:r>
                <a:rPr lang="en-US" sz="800" dirty="0">
                  <a:solidFill>
                    <a:schemeClr val="tx1">
                      <a:lumMod val="85000"/>
                      <a:lumOff val="15000"/>
                    </a:schemeClr>
                  </a:solidFill>
                  <a:latin typeface="Roboto" panose="02000000000000000000" pitchFamily="2" charset="0"/>
                  <a:ea typeface="Roboto" panose="02000000000000000000" pitchFamily="2" charset="0"/>
                </a:rPr>
                <a:t>Sometimes component models do not require a zoom, it is discretionary what level of detail may be required or known.</a:t>
              </a:r>
              <a:endParaRPr lang="en-US" sz="1000" dirty="0">
                <a:solidFill>
                  <a:schemeClr val="tx1">
                    <a:lumMod val="85000"/>
                    <a:lumOff val="15000"/>
                  </a:schemeClr>
                </a:solidFill>
                <a:latin typeface="Roboto" panose="02000000000000000000" pitchFamily="2" charset="0"/>
                <a:ea typeface="Roboto" panose="02000000000000000000" pitchFamily="2" charset="0"/>
              </a:endParaRPr>
            </a:p>
          </p:txBody>
        </p:sp>
        <p:cxnSp>
          <p:nvCxnSpPr>
            <p:cNvPr id="107" name="Straight Arrow Connector 106">
              <a:extLst>
                <a:ext uri="{FF2B5EF4-FFF2-40B4-BE49-F238E27FC236}">
                  <a16:creationId xmlns:a16="http://schemas.microsoft.com/office/drawing/2014/main" id="{77D766F6-9230-4C38-BB04-54999D27C544}"/>
                </a:ext>
              </a:extLst>
            </p:cNvPr>
            <p:cNvCxnSpPr>
              <a:cxnSpLocks/>
              <a:stCxn id="106" idx="2"/>
            </p:cNvCxnSpPr>
            <p:nvPr/>
          </p:nvCxnSpPr>
          <p:spPr>
            <a:xfrm flipH="1">
              <a:off x="10532437" y="1120481"/>
              <a:ext cx="640636" cy="678980"/>
            </a:xfrm>
            <a:prstGeom prst="straightConnector1">
              <a:avLst/>
            </a:prstGeom>
            <a:grpFill/>
            <a:ln w="12700">
              <a:solidFill>
                <a:srgbClr val="FFCC66"/>
              </a:solidFill>
              <a:prstDash val="sysDot"/>
              <a:tailEnd type="triangle"/>
            </a:ln>
          </p:spPr>
          <p:style>
            <a:lnRef idx="1">
              <a:schemeClr val="accent1"/>
            </a:lnRef>
            <a:fillRef idx="0">
              <a:schemeClr val="accent1"/>
            </a:fillRef>
            <a:effectRef idx="0">
              <a:schemeClr val="accent1"/>
            </a:effectRef>
            <a:fontRef idx="minor">
              <a:schemeClr val="tx1"/>
            </a:fontRef>
          </p:style>
        </p:cxnSp>
      </p:grpSp>
      <p:pic>
        <p:nvPicPr>
          <p:cNvPr id="113" name="Graphic 112" descr="Home">
            <a:hlinkClick r:id="rId12" action="ppaction://hlinksldjump"/>
            <a:extLst>
              <a:ext uri="{FF2B5EF4-FFF2-40B4-BE49-F238E27FC236}">
                <a16:creationId xmlns:a16="http://schemas.microsoft.com/office/drawing/2014/main" id="{E463869F-488B-4B4E-938E-AA7BDE43E28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94372" y="502939"/>
            <a:ext cx="324131" cy="324131"/>
          </a:xfrm>
          <a:prstGeom prst="rect">
            <a:avLst/>
          </a:prstGeom>
          <a:effectLst>
            <a:glow rad="63500">
              <a:schemeClr val="accent3">
                <a:satMod val="175000"/>
                <a:alpha val="40000"/>
              </a:schemeClr>
            </a:glow>
          </a:effectLst>
        </p:spPr>
      </p:pic>
      <p:sp>
        <p:nvSpPr>
          <p:cNvPr id="118" name="TextBox 117">
            <a:extLst>
              <a:ext uri="{FF2B5EF4-FFF2-40B4-BE49-F238E27FC236}">
                <a16:creationId xmlns:a16="http://schemas.microsoft.com/office/drawing/2014/main" id="{AC49036C-07ED-4233-9AF9-D885E7E5D94F}"/>
              </a:ext>
            </a:extLst>
          </p:cNvPr>
          <p:cNvSpPr txBox="1"/>
          <p:nvPr/>
        </p:nvSpPr>
        <p:spPr>
          <a:xfrm>
            <a:off x="6220076" y="729754"/>
            <a:ext cx="692818" cy="246221"/>
          </a:xfrm>
          <a:prstGeom prst="rect">
            <a:avLst/>
          </a:prstGeom>
          <a:noFill/>
          <a:ln>
            <a:noFill/>
          </a:ln>
        </p:spPr>
        <p:txBody>
          <a:bodyPr wrap="none" rtlCol="0">
            <a:spAutoFit/>
          </a:bodyPr>
          <a:lstStyle/>
          <a:p>
            <a:r>
              <a:rPr lang="en-US" sz="1000" i="1" dirty="0">
                <a:solidFill>
                  <a:srgbClr val="00B050"/>
                </a:solidFill>
                <a:latin typeface="Roboto" panose="02000000000000000000" pitchFamily="2" charset="0"/>
                <a:ea typeface="Roboto" panose="02000000000000000000" pitchFamily="2" charset="0"/>
              </a:rPr>
              <a:t>Message</a:t>
            </a:r>
          </a:p>
        </p:txBody>
      </p:sp>
      <p:grpSp>
        <p:nvGrpSpPr>
          <p:cNvPr id="119" name="Group 118">
            <a:extLst>
              <a:ext uri="{FF2B5EF4-FFF2-40B4-BE49-F238E27FC236}">
                <a16:creationId xmlns:a16="http://schemas.microsoft.com/office/drawing/2014/main" id="{A4BD2FC1-7DFA-4FE9-BC7C-8ED123D215D7}"/>
              </a:ext>
            </a:extLst>
          </p:cNvPr>
          <p:cNvGrpSpPr/>
          <p:nvPr/>
        </p:nvGrpSpPr>
        <p:grpSpPr>
          <a:xfrm>
            <a:off x="10777072" y="5939329"/>
            <a:ext cx="1375494" cy="869902"/>
            <a:chOff x="9557819" y="5850937"/>
            <a:chExt cx="1375494" cy="869902"/>
          </a:xfrm>
        </p:grpSpPr>
        <p:sp>
          <p:nvSpPr>
            <p:cNvPr id="120" name="Rectangle: Rounded Corners 119">
              <a:extLst>
                <a:ext uri="{FF2B5EF4-FFF2-40B4-BE49-F238E27FC236}">
                  <a16:creationId xmlns:a16="http://schemas.microsoft.com/office/drawing/2014/main" id="{743E0C4E-68F0-40A8-9997-68C3535F96A5}"/>
                </a:ext>
              </a:extLst>
            </p:cNvPr>
            <p:cNvSpPr/>
            <p:nvPr/>
          </p:nvSpPr>
          <p:spPr>
            <a:xfrm>
              <a:off x="10058400" y="5850937"/>
              <a:ext cx="874913" cy="134148"/>
            </a:xfrm>
            <a:prstGeom prst="round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lumMod val="85000"/>
                      <a:lumOff val="15000"/>
                    </a:schemeClr>
                  </a:solidFill>
                  <a:latin typeface="Roboto" panose="02000000000000000000" pitchFamily="2" charset="0"/>
                  <a:ea typeface="Roboto" panose="02000000000000000000" pitchFamily="2" charset="0"/>
                </a:rPr>
                <a:t>current</a:t>
              </a:r>
              <a:endParaRPr lang="en-US" sz="1100" dirty="0">
                <a:solidFill>
                  <a:schemeClr val="tx1">
                    <a:lumMod val="85000"/>
                    <a:lumOff val="15000"/>
                  </a:schemeClr>
                </a:solidFill>
                <a:latin typeface="Roboto" panose="02000000000000000000" pitchFamily="2" charset="0"/>
                <a:ea typeface="Roboto" panose="02000000000000000000" pitchFamily="2" charset="0"/>
              </a:endParaRPr>
            </a:p>
          </p:txBody>
        </p:sp>
        <p:sp>
          <p:nvSpPr>
            <p:cNvPr id="121" name="Rectangle: Rounded Corners 120">
              <a:extLst>
                <a:ext uri="{FF2B5EF4-FFF2-40B4-BE49-F238E27FC236}">
                  <a16:creationId xmlns:a16="http://schemas.microsoft.com/office/drawing/2014/main" id="{AA21D41B-9386-4789-88A6-5D3169AD73AB}"/>
                </a:ext>
              </a:extLst>
            </p:cNvPr>
            <p:cNvSpPr/>
            <p:nvPr/>
          </p:nvSpPr>
          <p:spPr>
            <a:xfrm>
              <a:off x="10058400" y="6028089"/>
              <a:ext cx="874913" cy="134148"/>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00B050"/>
                  </a:solidFill>
                  <a:latin typeface="Roboto" panose="02000000000000000000" pitchFamily="2" charset="0"/>
                  <a:ea typeface="Roboto" panose="02000000000000000000" pitchFamily="2" charset="0"/>
                </a:rPr>
                <a:t>new</a:t>
              </a:r>
              <a:endParaRPr lang="en-US" sz="1100" dirty="0">
                <a:solidFill>
                  <a:srgbClr val="00B050"/>
                </a:solidFill>
                <a:latin typeface="Roboto" panose="02000000000000000000" pitchFamily="2" charset="0"/>
                <a:ea typeface="Roboto" panose="02000000000000000000" pitchFamily="2" charset="0"/>
              </a:endParaRPr>
            </a:p>
          </p:txBody>
        </p:sp>
        <p:sp>
          <p:nvSpPr>
            <p:cNvPr id="122" name="Rectangle: Rounded Corners 121">
              <a:extLst>
                <a:ext uri="{FF2B5EF4-FFF2-40B4-BE49-F238E27FC236}">
                  <a16:creationId xmlns:a16="http://schemas.microsoft.com/office/drawing/2014/main" id="{06BC8B14-FB86-4491-AA61-ECC26BD7AA7F}"/>
                </a:ext>
              </a:extLst>
            </p:cNvPr>
            <p:cNvSpPr/>
            <p:nvPr/>
          </p:nvSpPr>
          <p:spPr>
            <a:xfrm>
              <a:off x="10058400" y="6205241"/>
              <a:ext cx="874913" cy="134148"/>
            </a:xfrm>
            <a:prstGeom prst="round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9900"/>
                  </a:solidFill>
                  <a:latin typeface="Roboto" panose="02000000000000000000" pitchFamily="2" charset="0"/>
                  <a:ea typeface="Roboto" panose="02000000000000000000" pitchFamily="2" charset="0"/>
                </a:rPr>
                <a:t>modify</a:t>
              </a:r>
              <a:endParaRPr lang="en-US" sz="1100" dirty="0">
                <a:solidFill>
                  <a:srgbClr val="FF9900"/>
                </a:solidFill>
                <a:latin typeface="Roboto" panose="02000000000000000000" pitchFamily="2" charset="0"/>
                <a:ea typeface="Roboto" panose="02000000000000000000" pitchFamily="2" charset="0"/>
              </a:endParaRPr>
            </a:p>
          </p:txBody>
        </p:sp>
        <p:sp>
          <p:nvSpPr>
            <p:cNvPr id="123" name="Rectangle: Rounded Corners 122">
              <a:extLst>
                <a:ext uri="{FF2B5EF4-FFF2-40B4-BE49-F238E27FC236}">
                  <a16:creationId xmlns:a16="http://schemas.microsoft.com/office/drawing/2014/main" id="{EE0FBF61-7AAC-4B5D-9473-AB076E5F7911}"/>
                </a:ext>
              </a:extLst>
            </p:cNvPr>
            <p:cNvSpPr/>
            <p:nvPr/>
          </p:nvSpPr>
          <p:spPr>
            <a:xfrm>
              <a:off x="10058400" y="6382393"/>
              <a:ext cx="874913" cy="134148"/>
            </a:xfrm>
            <a:prstGeom prst="roundRect">
              <a:avLst/>
            </a:prstGeom>
            <a:no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7C80"/>
                  </a:solidFill>
                  <a:latin typeface="Roboto" panose="02000000000000000000" pitchFamily="2" charset="0"/>
                  <a:ea typeface="Roboto" panose="02000000000000000000" pitchFamily="2" charset="0"/>
                </a:rPr>
                <a:t>retire</a:t>
              </a:r>
              <a:endParaRPr lang="en-US" sz="1100" dirty="0">
                <a:solidFill>
                  <a:srgbClr val="FF7C80"/>
                </a:solidFill>
                <a:latin typeface="Roboto" panose="02000000000000000000" pitchFamily="2" charset="0"/>
                <a:ea typeface="Roboto" panose="02000000000000000000" pitchFamily="2" charset="0"/>
              </a:endParaRPr>
            </a:p>
          </p:txBody>
        </p:sp>
        <p:pic>
          <p:nvPicPr>
            <p:cNvPr id="124" name="Graphic 123" descr="Key">
              <a:extLst>
                <a:ext uri="{FF2B5EF4-FFF2-40B4-BE49-F238E27FC236}">
                  <a16:creationId xmlns:a16="http://schemas.microsoft.com/office/drawing/2014/main" id="{942FF2BF-EF31-406A-ABC9-F13D00666EA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5400000">
              <a:off x="9557819" y="5954637"/>
              <a:ext cx="500581" cy="500581"/>
            </a:xfrm>
            <a:prstGeom prst="rect">
              <a:avLst/>
            </a:prstGeom>
          </p:spPr>
        </p:pic>
        <p:sp>
          <p:nvSpPr>
            <p:cNvPr id="125" name="Rectangle: Rounded Corners 124">
              <a:extLst>
                <a:ext uri="{FF2B5EF4-FFF2-40B4-BE49-F238E27FC236}">
                  <a16:creationId xmlns:a16="http://schemas.microsoft.com/office/drawing/2014/main" id="{6B9EAA9D-3FDB-4E4D-8665-50C57863E203}"/>
                </a:ext>
              </a:extLst>
            </p:cNvPr>
            <p:cNvSpPr/>
            <p:nvPr/>
          </p:nvSpPr>
          <p:spPr>
            <a:xfrm>
              <a:off x="9646655" y="6559544"/>
              <a:ext cx="1286658" cy="161295"/>
            </a:xfrm>
            <a:prstGeom prst="roundRect">
              <a:avLst/>
            </a:prstGeom>
            <a:noFill/>
            <a:ln>
              <a:solidFill>
                <a:schemeClr val="tx1">
                  <a:lumMod val="85000"/>
                  <a:lumOff val="15000"/>
                </a:schemeClr>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i="1" dirty="0">
                  <a:solidFill>
                    <a:schemeClr val="tx1">
                      <a:lumMod val="85000"/>
                      <a:lumOff val="15000"/>
                    </a:schemeClr>
                  </a:solidFill>
                  <a:latin typeface="Roboto" panose="02000000000000000000" pitchFamily="2" charset="0"/>
                  <a:ea typeface="Roboto" panose="02000000000000000000" pitchFamily="2" charset="0"/>
                </a:rPr>
                <a:t>glow</a:t>
              </a:r>
              <a:r>
                <a:rPr lang="en-US" sz="800" dirty="0">
                  <a:solidFill>
                    <a:schemeClr val="tx1">
                      <a:lumMod val="85000"/>
                      <a:lumOff val="15000"/>
                    </a:schemeClr>
                  </a:solidFill>
                  <a:latin typeface="Roboto" panose="02000000000000000000" pitchFamily="2" charset="0"/>
                  <a:ea typeface="Roboto" panose="02000000000000000000" pitchFamily="2" charset="0"/>
                </a:rPr>
                <a:t>: click to navigate</a:t>
              </a:r>
              <a:endParaRPr lang="en-US" sz="1100" dirty="0">
                <a:solidFill>
                  <a:schemeClr val="tx1">
                    <a:lumMod val="85000"/>
                    <a:lumOff val="15000"/>
                  </a:schemeClr>
                </a:solidFill>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30078672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ACF6C-449F-43CE-8EF0-E085D55845DB}"/>
              </a:ext>
            </a:extLst>
          </p:cNvPr>
          <p:cNvSpPr>
            <a:spLocks noGrp="1"/>
          </p:cNvSpPr>
          <p:nvPr>
            <p:ph type="title"/>
          </p:nvPr>
        </p:nvSpPr>
        <p:spPr>
          <a:xfrm>
            <a:off x="838200" y="575391"/>
            <a:ext cx="10515600" cy="798652"/>
          </a:xfrm>
        </p:spPr>
        <p:txBody>
          <a:bodyPr/>
          <a:lstStyle/>
          <a:p>
            <a:pPr algn="ctr"/>
            <a:r>
              <a:rPr lang="en-US" dirty="0">
                <a:solidFill>
                  <a:srgbClr val="00B050"/>
                </a:solidFill>
              </a:rPr>
              <a:t>Subsystem 3 : </a:t>
            </a:r>
            <a:r>
              <a:rPr lang="en-US" b="0" dirty="0">
                <a:solidFill>
                  <a:srgbClr val="00B050"/>
                </a:solidFill>
              </a:rPr>
              <a:t>Database 1</a:t>
            </a:r>
          </a:p>
        </p:txBody>
      </p:sp>
      <p:sp>
        <p:nvSpPr>
          <p:cNvPr id="52" name="Cylinder 51">
            <a:extLst>
              <a:ext uri="{FF2B5EF4-FFF2-40B4-BE49-F238E27FC236}">
                <a16:creationId xmlns:a16="http://schemas.microsoft.com/office/drawing/2014/main" id="{0E1FC86F-79D4-49B2-8DC6-9341F7CFB1CD}"/>
              </a:ext>
            </a:extLst>
          </p:cNvPr>
          <p:cNvSpPr/>
          <p:nvPr/>
        </p:nvSpPr>
        <p:spPr>
          <a:xfrm>
            <a:off x="156475" y="96290"/>
            <a:ext cx="11872530" cy="6622350"/>
          </a:xfrm>
          <a:prstGeom prst="can">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99FF33"/>
              </a:solidFill>
            </a:endParaRPr>
          </a:p>
        </p:txBody>
      </p:sp>
      <p:graphicFrame>
        <p:nvGraphicFramePr>
          <p:cNvPr id="3" name="Table 2">
            <a:extLst>
              <a:ext uri="{FF2B5EF4-FFF2-40B4-BE49-F238E27FC236}">
                <a16:creationId xmlns:a16="http://schemas.microsoft.com/office/drawing/2014/main" id="{BBC15A60-217E-4001-9D56-410E5278E05E}"/>
              </a:ext>
            </a:extLst>
          </p:cNvPr>
          <p:cNvGraphicFramePr>
            <a:graphicFrameLocks noGrp="1"/>
          </p:cNvGraphicFramePr>
          <p:nvPr>
            <p:extLst>
              <p:ext uri="{D42A27DB-BD31-4B8C-83A1-F6EECF244321}">
                <p14:modId xmlns:p14="http://schemas.microsoft.com/office/powerpoint/2010/main" val="335853392"/>
              </p:ext>
            </p:extLst>
          </p:nvPr>
        </p:nvGraphicFramePr>
        <p:xfrm>
          <a:off x="1078480" y="2634890"/>
          <a:ext cx="2672025" cy="1249680"/>
        </p:xfrm>
        <a:graphic>
          <a:graphicData uri="http://schemas.openxmlformats.org/drawingml/2006/table">
            <a:tbl>
              <a:tblPr firstRow="1" bandRow="1">
                <a:tableStyleId>{5C22544A-7EE6-4342-B048-85BDC9FD1C3A}</a:tableStyleId>
              </a:tblPr>
              <a:tblGrid>
                <a:gridCol w="348371">
                  <a:extLst>
                    <a:ext uri="{9D8B030D-6E8A-4147-A177-3AD203B41FA5}">
                      <a16:colId xmlns:a16="http://schemas.microsoft.com/office/drawing/2014/main" val="3073819343"/>
                    </a:ext>
                  </a:extLst>
                </a:gridCol>
                <a:gridCol w="1179290">
                  <a:extLst>
                    <a:ext uri="{9D8B030D-6E8A-4147-A177-3AD203B41FA5}">
                      <a16:colId xmlns:a16="http://schemas.microsoft.com/office/drawing/2014/main" val="3319608575"/>
                    </a:ext>
                  </a:extLst>
                </a:gridCol>
                <a:gridCol w="1144364">
                  <a:extLst>
                    <a:ext uri="{9D8B030D-6E8A-4147-A177-3AD203B41FA5}">
                      <a16:colId xmlns:a16="http://schemas.microsoft.com/office/drawing/2014/main" val="1398645717"/>
                    </a:ext>
                  </a:extLst>
                </a:gridCol>
              </a:tblGrid>
              <a:tr h="227695">
                <a:tc gridSpan="3">
                  <a:txBody>
                    <a:bodyPr/>
                    <a:lstStyle/>
                    <a:p>
                      <a:r>
                        <a:rPr lang="en-US" sz="1200" dirty="0">
                          <a:solidFill>
                            <a:srgbClr val="00B050"/>
                          </a:solidFill>
                          <a:latin typeface="Roboto" panose="02000000000000000000" pitchFamily="2" charset="0"/>
                          <a:ea typeface="Roboto" panose="02000000000000000000" pitchFamily="2" charset="0"/>
                        </a:rPr>
                        <a:t>Table Name</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114681742"/>
                  </a:ext>
                </a:extLst>
              </a:tr>
              <a:tr h="227695">
                <a:tc>
                  <a:txBody>
                    <a:bodyPr/>
                    <a:lstStyle/>
                    <a:p>
                      <a:r>
                        <a:rPr lang="en-US" sz="1000" dirty="0">
                          <a:solidFill>
                            <a:srgbClr val="00B050"/>
                          </a:solidFill>
                          <a:latin typeface="Roboto" panose="02000000000000000000" pitchFamily="2" charset="0"/>
                          <a:ea typeface="Roboto" panose="02000000000000000000" pitchFamily="2" charset="0"/>
                        </a:rPr>
                        <a:t>PK</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id</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GUID</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461453"/>
                  </a:ext>
                </a:extLst>
              </a:tr>
              <a:tr h="227695">
                <a:tc>
                  <a:txBody>
                    <a:bodyPr/>
                    <a:lstStyle/>
                    <a:p>
                      <a:endParaRPr lang="en-US" sz="1000" dirty="0">
                        <a:solidFill>
                          <a:srgbClr val="00B050"/>
                        </a:solidFill>
                        <a:latin typeface="Roboto" panose="02000000000000000000" pitchFamily="2" charset="0"/>
                        <a:ea typeface="Roboto" panose="02000000000000000000" pitchFamily="2" charset="0"/>
                      </a:endParaRP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someInt</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INT</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6766368"/>
                  </a:ext>
                </a:extLst>
              </a:tr>
              <a:tr h="227695">
                <a:tc>
                  <a:txBody>
                    <a:bodyPr/>
                    <a:lstStyle/>
                    <a:p>
                      <a:endParaRPr lang="en-US" sz="1000" dirty="0">
                        <a:solidFill>
                          <a:srgbClr val="00B050"/>
                        </a:solidFill>
                        <a:latin typeface="Roboto" panose="02000000000000000000" pitchFamily="2" charset="0"/>
                        <a:ea typeface="Roboto" panose="02000000000000000000" pitchFamily="2" charset="0"/>
                      </a:endParaRP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someData</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VARCHAR(45)</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8192714"/>
                  </a:ext>
                </a:extLst>
              </a:tr>
              <a:tr h="227695">
                <a:tc>
                  <a:txBody>
                    <a:bodyPr/>
                    <a:lstStyle/>
                    <a:p>
                      <a:endParaRPr lang="en-US" sz="1000" dirty="0">
                        <a:solidFill>
                          <a:srgbClr val="00B050"/>
                        </a:solidFill>
                        <a:latin typeface="Roboto" panose="02000000000000000000" pitchFamily="2" charset="0"/>
                        <a:ea typeface="Roboto" panose="02000000000000000000" pitchFamily="2" charset="0"/>
                      </a:endParaRP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someBoolean</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BOOLEAN</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6659643"/>
                  </a:ext>
                </a:extLst>
              </a:tr>
            </a:tbl>
          </a:graphicData>
        </a:graphic>
      </p:graphicFrame>
      <p:graphicFrame>
        <p:nvGraphicFramePr>
          <p:cNvPr id="55" name="Table 54">
            <a:extLst>
              <a:ext uri="{FF2B5EF4-FFF2-40B4-BE49-F238E27FC236}">
                <a16:creationId xmlns:a16="http://schemas.microsoft.com/office/drawing/2014/main" id="{16BEA844-6803-4568-A9E8-FDCA093C6321}"/>
              </a:ext>
            </a:extLst>
          </p:cNvPr>
          <p:cNvGraphicFramePr>
            <a:graphicFrameLocks noGrp="1"/>
          </p:cNvGraphicFramePr>
          <p:nvPr>
            <p:extLst>
              <p:ext uri="{D42A27DB-BD31-4B8C-83A1-F6EECF244321}">
                <p14:modId xmlns:p14="http://schemas.microsoft.com/office/powerpoint/2010/main" val="2047143773"/>
              </p:ext>
            </p:extLst>
          </p:nvPr>
        </p:nvGraphicFramePr>
        <p:xfrm>
          <a:off x="8441496" y="2085906"/>
          <a:ext cx="2672025" cy="1249680"/>
        </p:xfrm>
        <a:graphic>
          <a:graphicData uri="http://schemas.openxmlformats.org/drawingml/2006/table">
            <a:tbl>
              <a:tblPr firstRow="1" bandRow="1">
                <a:tableStyleId>{5C22544A-7EE6-4342-B048-85BDC9FD1C3A}</a:tableStyleId>
              </a:tblPr>
              <a:tblGrid>
                <a:gridCol w="348371">
                  <a:extLst>
                    <a:ext uri="{9D8B030D-6E8A-4147-A177-3AD203B41FA5}">
                      <a16:colId xmlns:a16="http://schemas.microsoft.com/office/drawing/2014/main" val="3073819343"/>
                    </a:ext>
                  </a:extLst>
                </a:gridCol>
                <a:gridCol w="1179290">
                  <a:extLst>
                    <a:ext uri="{9D8B030D-6E8A-4147-A177-3AD203B41FA5}">
                      <a16:colId xmlns:a16="http://schemas.microsoft.com/office/drawing/2014/main" val="3319608575"/>
                    </a:ext>
                  </a:extLst>
                </a:gridCol>
                <a:gridCol w="1144364">
                  <a:extLst>
                    <a:ext uri="{9D8B030D-6E8A-4147-A177-3AD203B41FA5}">
                      <a16:colId xmlns:a16="http://schemas.microsoft.com/office/drawing/2014/main" val="1398645717"/>
                    </a:ext>
                  </a:extLst>
                </a:gridCol>
              </a:tblGrid>
              <a:tr h="227695">
                <a:tc gridSpan="3">
                  <a:txBody>
                    <a:bodyPr/>
                    <a:lstStyle/>
                    <a:p>
                      <a:r>
                        <a:rPr lang="en-US" sz="1200" dirty="0">
                          <a:solidFill>
                            <a:srgbClr val="00B050"/>
                          </a:solidFill>
                          <a:latin typeface="Roboto" panose="02000000000000000000" pitchFamily="2" charset="0"/>
                          <a:ea typeface="Roboto" panose="02000000000000000000" pitchFamily="2" charset="0"/>
                        </a:rPr>
                        <a:t>Table Name</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114681742"/>
                  </a:ext>
                </a:extLst>
              </a:tr>
              <a:tr h="227695">
                <a:tc>
                  <a:txBody>
                    <a:bodyPr/>
                    <a:lstStyle/>
                    <a:p>
                      <a:r>
                        <a:rPr lang="en-US" sz="1000" dirty="0">
                          <a:solidFill>
                            <a:srgbClr val="00B050"/>
                          </a:solidFill>
                          <a:latin typeface="Roboto" panose="02000000000000000000" pitchFamily="2" charset="0"/>
                          <a:ea typeface="Roboto" panose="02000000000000000000" pitchFamily="2" charset="0"/>
                        </a:rPr>
                        <a:t>PK</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id</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GUID</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461453"/>
                  </a:ext>
                </a:extLst>
              </a:tr>
              <a:tr h="227695">
                <a:tc>
                  <a:txBody>
                    <a:bodyPr/>
                    <a:lstStyle/>
                    <a:p>
                      <a:endParaRPr lang="en-US" sz="1000" dirty="0">
                        <a:solidFill>
                          <a:srgbClr val="00B050"/>
                        </a:solidFill>
                        <a:latin typeface="Roboto" panose="02000000000000000000" pitchFamily="2" charset="0"/>
                        <a:ea typeface="Roboto" panose="02000000000000000000" pitchFamily="2" charset="0"/>
                      </a:endParaRP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someInt</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INT</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6766368"/>
                  </a:ext>
                </a:extLst>
              </a:tr>
              <a:tr h="227695">
                <a:tc>
                  <a:txBody>
                    <a:bodyPr/>
                    <a:lstStyle/>
                    <a:p>
                      <a:endParaRPr lang="en-US" sz="1000" dirty="0">
                        <a:solidFill>
                          <a:srgbClr val="00B050"/>
                        </a:solidFill>
                        <a:latin typeface="Roboto" panose="02000000000000000000" pitchFamily="2" charset="0"/>
                        <a:ea typeface="Roboto" panose="02000000000000000000" pitchFamily="2" charset="0"/>
                      </a:endParaRP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someData</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VARCHAR(45)</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8192714"/>
                  </a:ext>
                </a:extLst>
              </a:tr>
              <a:tr h="227695">
                <a:tc>
                  <a:txBody>
                    <a:bodyPr/>
                    <a:lstStyle/>
                    <a:p>
                      <a:endParaRPr lang="en-US" sz="1000" dirty="0">
                        <a:solidFill>
                          <a:srgbClr val="00B050"/>
                        </a:solidFill>
                        <a:latin typeface="Roboto" panose="02000000000000000000" pitchFamily="2" charset="0"/>
                        <a:ea typeface="Roboto" panose="02000000000000000000" pitchFamily="2" charset="0"/>
                      </a:endParaRP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someBoolean</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BOOLEAN</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6659643"/>
                  </a:ext>
                </a:extLst>
              </a:tr>
            </a:tbl>
          </a:graphicData>
        </a:graphic>
      </p:graphicFrame>
      <p:graphicFrame>
        <p:nvGraphicFramePr>
          <p:cNvPr id="57" name="Table 56">
            <a:extLst>
              <a:ext uri="{FF2B5EF4-FFF2-40B4-BE49-F238E27FC236}">
                <a16:creationId xmlns:a16="http://schemas.microsoft.com/office/drawing/2014/main" id="{0FDA504E-7600-43A9-B002-9E530E01DD0B}"/>
              </a:ext>
            </a:extLst>
          </p:cNvPr>
          <p:cNvGraphicFramePr>
            <a:graphicFrameLocks noGrp="1"/>
          </p:cNvGraphicFramePr>
          <p:nvPr>
            <p:extLst>
              <p:ext uri="{D42A27DB-BD31-4B8C-83A1-F6EECF244321}">
                <p14:modId xmlns:p14="http://schemas.microsoft.com/office/powerpoint/2010/main" val="2623917722"/>
              </p:ext>
            </p:extLst>
          </p:nvPr>
        </p:nvGraphicFramePr>
        <p:xfrm>
          <a:off x="8441495" y="4018207"/>
          <a:ext cx="2672025" cy="1249680"/>
        </p:xfrm>
        <a:graphic>
          <a:graphicData uri="http://schemas.openxmlformats.org/drawingml/2006/table">
            <a:tbl>
              <a:tblPr firstRow="1" bandRow="1">
                <a:tableStyleId>{5C22544A-7EE6-4342-B048-85BDC9FD1C3A}</a:tableStyleId>
              </a:tblPr>
              <a:tblGrid>
                <a:gridCol w="348371">
                  <a:extLst>
                    <a:ext uri="{9D8B030D-6E8A-4147-A177-3AD203B41FA5}">
                      <a16:colId xmlns:a16="http://schemas.microsoft.com/office/drawing/2014/main" val="3073819343"/>
                    </a:ext>
                  </a:extLst>
                </a:gridCol>
                <a:gridCol w="1179290">
                  <a:extLst>
                    <a:ext uri="{9D8B030D-6E8A-4147-A177-3AD203B41FA5}">
                      <a16:colId xmlns:a16="http://schemas.microsoft.com/office/drawing/2014/main" val="3319608575"/>
                    </a:ext>
                  </a:extLst>
                </a:gridCol>
                <a:gridCol w="1144364">
                  <a:extLst>
                    <a:ext uri="{9D8B030D-6E8A-4147-A177-3AD203B41FA5}">
                      <a16:colId xmlns:a16="http://schemas.microsoft.com/office/drawing/2014/main" val="1398645717"/>
                    </a:ext>
                  </a:extLst>
                </a:gridCol>
              </a:tblGrid>
              <a:tr h="227695">
                <a:tc gridSpan="3">
                  <a:txBody>
                    <a:bodyPr/>
                    <a:lstStyle/>
                    <a:p>
                      <a:r>
                        <a:rPr lang="en-US" sz="1200" dirty="0">
                          <a:solidFill>
                            <a:srgbClr val="00B050"/>
                          </a:solidFill>
                          <a:latin typeface="Roboto" panose="02000000000000000000" pitchFamily="2" charset="0"/>
                          <a:ea typeface="Roboto" panose="02000000000000000000" pitchFamily="2" charset="0"/>
                        </a:rPr>
                        <a:t>Table Name</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114681742"/>
                  </a:ext>
                </a:extLst>
              </a:tr>
              <a:tr h="227695">
                <a:tc>
                  <a:txBody>
                    <a:bodyPr/>
                    <a:lstStyle/>
                    <a:p>
                      <a:r>
                        <a:rPr lang="en-US" sz="1000" dirty="0">
                          <a:solidFill>
                            <a:srgbClr val="00B050"/>
                          </a:solidFill>
                          <a:latin typeface="Roboto" panose="02000000000000000000" pitchFamily="2" charset="0"/>
                          <a:ea typeface="Roboto" panose="02000000000000000000" pitchFamily="2" charset="0"/>
                        </a:rPr>
                        <a:t>PK</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id</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GUID</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461453"/>
                  </a:ext>
                </a:extLst>
              </a:tr>
              <a:tr h="227695">
                <a:tc>
                  <a:txBody>
                    <a:bodyPr/>
                    <a:lstStyle/>
                    <a:p>
                      <a:endParaRPr lang="en-US" sz="1000" dirty="0">
                        <a:solidFill>
                          <a:srgbClr val="00B050"/>
                        </a:solidFill>
                        <a:latin typeface="Roboto" panose="02000000000000000000" pitchFamily="2" charset="0"/>
                        <a:ea typeface="Roboto" panose="02000000000000000000" pitchFamily="2" charset="0"/>
                      </a:endParaRP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someInt</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INT</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6766368"/>
                  </a:ext>
                </a:extLst>
              </a:tr>
              <a:tr h="227695">
                <a:tc>
                  <a:txBody>
                    <a:bodyPr/>
                    <a:lstStyle/>
                    <a:p>
                      <a:endParaRPr lang="en-US" sz="1000" dirty="0">
                        <a:solidFill>
                          <a:srgbClr val="00B050"/>
                        </a:solidFill>
                        <a:latin typeface="Roboto" panose="02000000000000000000" pitchFamily="2" charset="0"/>
                        <a:ea typeface="Roboto" panose="02000000000000000000" pitchFamily="2" charset="0"/>
                      </a:endParaRP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someData</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VARCHAR(45)</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8192714"/>
                  </a:ext>
                </a:extLst>
              </a:tr>
              <a:tr h="227695">
                <a:tc>
                  <a:txBody>
                    <a:bodyPr/>
                    <a:lstStyle/>
                    <a:p>
                      <a:endParaRPr lang="en-US" sz="1000" dirty="0">
                        <a:solidFill>
                          <a:srgbClr val="00B050"/>
                        </a:solidFill>
                        <a:latin typeface="Roboto" panose="02000000000000000000" pitchFamily="2" charset="0"/>
                        <a:ea typeface="Roboto" panose="02000000000000000000" pitchFamily="2" charset="0"/>
                      </a:endParaRP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someBoolean</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BOOLEAN</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6659643"/>
                  </a:ext>
                </a:extLst>
              </a:tr>
            </a:tbl>
          </a:graphicData>
        </a:graphic>
      </p:graphicFrame>
      <p:graphicFrame>
        <p:nvGraphicFramePr>
          <p:cNvPr id="59" name="Table 58">
            <a:extLst>
              <a:ext uri="{FF2B5EF4-FFF2-40B4-BE49-F238E27FC236}">
                <a16:creationId xmlns:a16="http://schemas.microsoft.com/office/drawing/2014/main" id="{40585028-1A08-4BBC-904F-5D2F7CB3315C}"/>
              </a:ext>
            </a:extLst>
          </p:cNvPr>
          <p:cNvGraphicFramePr>
            <a:graphicFrameLocks noGrp="1"/>
          </p:cNvGraphicFramePr>
          <p:nvPr>
            <p:extLst>
              <p:ext uri="{D42A27DB-BD31-4B8C-83A1-F6EECF244321}">
                <p14:modId xmlns:p14="http://schemas.microsoft.com/office/powerpoint/2010/main" val="3243377204"/>
              </p:ext>
            </p:extLst>
          </p:nvPr>
        </p:nvGraphicFramePr>
        <p:xfrm>
          <a:off x="1078480" y="4567191"/>
          <a:ext cx="2672025" cy="1249680"/>
        </p:xfrm>
        <a:graphic>
          <a:graphicData uri="http://schemas.openxmlformats.org/drawingml/2006/table">
            <a:tbl>
              <a:tblPr firstRow="1" bandRow="1">
                <a:tableStyleId>{5C22544A-7EE6-4342-B048-85BDC9FD1C3A}</a:tableStyleId>
              </a:tblPr>
              <a:tblGrid>
                <a:gridCol w="348371">
                  <a:extLst>
                    <a:ext uri="{9D8B030D-6E8A-4147-A177-3AD203B41FA5}">
                      <a16:colId xmlns:a16="http://schemas.microsoft.com/office/drawing/2014/main" val="3073819343"/>
                    </a:ext>
                  </a:extLst>
                </a:gridCol>
                <a:gridCol w="1179290">
                  <a:extLst>
                    <a:ext uri="{9D8B030D-6E8A-4147-A177-3AD203B41FA5}">
                      <a16:colId xmlns:a16="http://schemas.microsoft.com/office/drawing/2014/main" val="3319608575"/>
                    </a:ext>
                  </a:extLst>
                </a:gridCol>
                <a:gridCol w="1144364">
                  <a:extLst>
                    <a:ext uri="{9D8B030D-6E8A-4147-A177-3AD203B41FA5}">
                      <a16:colId xmlns:a16="http://schemas.microsoft.com/office/drawing/2014/main" val="1398645717"/>
                    </a:ext>
                  </a:extLst>
                </a:gridCol>
              </a:tblGrid>
              <a:tr h="227695">
                <a:tc gridSpan="3">
                  <a:txBody>
                    <a:bodyPr/>
                    <a:lstStyle/>
                    <a:p>
                      <a:r>
                        <a:rPr lang="en-US" sz="1200" dirty="0">
                          <a:solidFill>
                            <a:schemeClr val="bg1">
                              <a:lumMod val="75000"/>
                            </a:schemeClr>
                          </a:solidFill>
                          <a:latin typeface="Roboto" panose="02000000000000000000" pitchFamily="2" charset="0"/>
                          <a:ea typeface="Roboto" panose="02000000000000000000" pitchFamily="2" charset="0"/>
                        </a:rPr>
                        <a:t>Table Name</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114681742"/>
                  </a:ext>
                </a:extLst>
              </a:tr>
              <a:tr h="227695">
                <a:tc>
                  <a:txBody>
                    <a:bodyPr/>
                    <a:lstStyle/>
                    <a:p>
                      <a:r>
                        <a:rPr lang="en-US" sz="1000" dirty="0">
                          <a:solidFill>
                            <a:schemeClr val="bg1">
                              <a:lumMod val="75000"/>
                            </a:schemeClr>
                          </a:solidFill>
                          <a:latin typeface="Roboto" panose="02000000000000000000" pitchFamily="2" charset="0"/>
                          <a:ea typeface="Roboto" panose="02000000000000000000" pitchFamily="2" charset="0"/>
                        </a:rPr>
                        <a:t>PK</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chemeClr val="bg1">
                              <a:lumMod val="75000"/>
                            </a:schemeClr>
                          </a:solidFill>
                          <a:latin typeface="Roboto" panose="02000000000000000000" pitchFamily="2" charset="0"/>
                          <a:ea typeface="Roboto" panose="02000000000000000000" pitchFamily="2" charset="0"/>
                        </a:rPr>
                        <a:t>id</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chemeClr val="bg1">
                              <a:lumMod val="75000"/>
                            </a:schemeClr>
                          </a:solidFill>
                          <a:latin typeface="Roboto" panose="02000000000000000000" pitchFamily="2" charset="0"/>
                          <a:ea typeface="Roboto" panose="02000000000000000000" pitchFamily="2" charset="0"/>
                        </a:rPr>
                        <a:t>GUID</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461453"/>
                  </a:ext>
                </a:extLst>
              </a:tr>
              <a:tr h="227695">
                <a:tc>
                  <a:txBody>
                    <a:bodyPr/>
                    <a:lstStyle/>
                    <a:p>
                      <a:endParaRPr lang="en-US" sz="1000" dirty="0">
                        <a:solidFill>
                          <a:schemeClr val="bg1">
                            <a:lumMod val="75000"/>
                          </a:schemeClr>
                        </a:solidFill>
                        <a:latin typeface="Roboto" panose="02000000000000000000" pitchFamily="2" charset="0"/>
                        <a:ea typeface="Roboto" panose="02000000000000000000" pitchFamily="2"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chemeClr val="bg1">
                              <a:lumMod val="75000"/>
                            </a:schemeClr>
                          </a:solidFill>
                          <a:latin typeface="Roboto" panose="02000000000000000000" pitchFamily="2" charset="0"/>
                          <a:ea typeface="Roboto" panose="02000000000000000000" pitchFamily="2" charset="0"/>
                        </a:rPr>
                        <a:t>someInt</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chemeClr val="bg1">
                              <a:lumMod val="75000"/>
                            </a:schemeClr>
                          </a:solidFill>
                          <a:latin typeface="Roboto" panose="02000000000000000000" pitchFamily="2" charset="0"/>
                          <a:ea typeface="Roboto" panose="02000000000000000000" pitchFamily="2" charset="0"/>
                        </a:rPr>
                        <a:t>INT</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6766368"/>
                  </a:ext>
                </a:extLst>
              </a:tr>
              <a:tr h="227695">
                <a:tc>
                  <a:txBody>
                    <a:bodyPr/>
                    <a:lstStyle/>
                    <a:p>
                      <a:endParaRPr lang="en-US" sz="1000" dirty="0">
                        <a:solidFill>
                          <a:schemeClr val="bg1">
                            <a:lumMod val="75000"/>
                          </a:schemeClr>
                        </a:solidFill>
                        <a:latin typeface="Roboto" panose="02000000000000000000" pitchFamily="2" charset="0"/>
                        <a:ea typeface="Roboto" panose="02000000000000000000" pitchFamily="2"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chemeClr val="bg1">
                              <a:lumMod val="75000"/>
                            </a:schemeClr>
                          </a:solidFill>
                          <a:latin typeface="Roboto" panose="02000000000000000000" pitchFamily="2" charset="0"/>
                          <a:ea typeface="Roboto" panose="02000000000000000000" pitchFamily="2" charset="0"/>
                        </a:rPr>
                        <a:t>someData</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chemeClr val="bg1">
                              <a:lumMod val="75000"/>
                            </a:schemeClr>
                          </a:solidFill>
                          <a:latin typeface="Roboto" panose="02000000000000000000" pitchFamily="2" charset="0"/>
                          <a:ea typeface="Roboto" panose="02000000000000000000" pitchFamily="2" charset="0"/>
                        </a:rPr>
                        <a:t>VARCHAR(45)</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8192714"/>
                  </a:ext>
                </a:extLst>
              </a:tr>
              <a:tr h="227695">
                <a:tc>
                  <a:txBody>
                    <a:bodyPr/>
                    <a:lstStyle/>
                    <a:p>
                      <a:endParaRPr lang="en-US" sz="1000" dirty="0">
                        <a:solidFill>
                          <a:schemeClr val="bg1">
                            <a:lumMod val="75000"/>
                          </a:schemeClr>
                        </a:solidFill>
                        <a:latin typeface="Roboto" panose="02000000000000000000" pitchFamily="2" charset="0"/>
                        <a:ea typeface="Roboto" panose="02000000000000000000" pitchFamily="2"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chemeClr val="bg1">
                              <a:lumMod val="75000"/>
                            </a:schemeClr>
                          </a:solidFill>
                          <a:latin typeface="Roboto" panose="02000000000000000000" pitchFamily="2" charset="0"/>
                          <a:ea typeface="Roboto" panose="02000000000000000000" pitchFamily="2" charset="0"/>
                        </a:rPr>
                        <a:t>someBoolean</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chemeClr val="bg1">
                              <a:lumMod val="75000"/>
                            </a:schemeClr>
                          </a:solidFill>
                          <a:latin typeface="Roboto" panose="02000000000000000000" pitchFamily="2" charset="0"/>
                          <a:ea typeface="Roboto" panose="02000000000000000000" pitchFamily="2" charset="0"/>
                        </a:rPr>
                        <a:t>BOOLEAN</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6659643"/>
                  </a:ext>
                </a:extLst>
              </a:tr>
            </a:tbl>
          </a:graphicData>
        </a:graphic>
      </p:graphicFrame>
      <p:graphicFrame>
        <p:nvGraphicFramePr>
          <p:cNvPr id="61" name="Table 60">
            <a:extLst>
              <a:ext uri="{FF2B5EF4-FFF2-40B4-BE49-F238E27FC236}">
                <a16:creationId xmlns:a16="http://schemas.microsoft.com/office/drawing/2014/main" id="{39290F5D-450E-4A6E-8443-0FD849EDE3AF}"/>
              </a:ext>
            </a:extLst>
          </p:cNvPr>
          <p:cNvGraphicFramePr>
            <a:graphicFrameLocks noGrp="1"/>
          </p:cNvGraphicFramePr>
          <p:nvPr>
            <p:extLst>
              <p:ext uri="{D42A27DB-BD31-4B8C-83A1-F6EECF244321}">
                <p14:modId xmlns:p14="http://schemas.microsoft.com/office/powerpoint/2010/main" val="4286790204"/>
              </p:ext>
            </p:extLst>
          </p:nvPr>
        </p:nvGraphicFramePr>
        <p:xfrm>
          <a:off x="4759987" y="3429000"/>
          <a:ext cx="2672025" cy="1249680"/>
        </p:xfrm>
        <a:graphic>
          <a:graphicData uri="http://schemas.openxmlformats.org/drawingml/2006/table">
            <a:tbl>
              <a:tblPr firstRow="1" bandRow="1">
                <a:tableStyleId>{5C22544A-7EE6-4342-B048-85BDC9FD1C3A}</a:tableStyleId>
              </a:tblPr>
              <a:tblGrid>
                <a:gridCol w="348371">
                  <a:extLst>
                    <a:ext uri="{9D8B030D-6E8A-4147-A177-3AD203B41FA5}">
                      <a16:colId xmlns:a16="http://schemas.microsoft.com/office/drawing/2014/main" val="3073819343"/>
                    </a:ext>
                  </a:extLst>
                </a:gridCol>
                <a:gridCol w="1179290">
                  <a:extLst>
                    <a:ext uri="{9D8B030D-6E8A-4147-A177-3AD203B41FA5}">
                      <a16:colId xmlns:a16="http://schemas.microsoft.com/office/drawing/2014/main" val="3319608575"/>
                    </a:ext>
                  </a:extLst>
                </a:gridCol>
                <a:gridCol w="1144364">
                  <a:extLst>
                    <a:ext uri="{9D8B030D-6E8A-4147-A177-3AD203B41FA5}">
                      <a16:colId xmlns:a16="http://schemas.microsoft.com/office/drawing/2014/main" val="1398645717"/>
                    </a:ext>
                  </a:extLst>
                </a:gridCol>
              </a:tblGrid>
              <a:tr h="227695">
                <a:tc gridSpan="3">
                  <a:txBody>
                    <a:bodyPr/>
                    <a:lstStyle/>
                    <a:p>
                      <a:r>
                        <a:rPr lang="en-US" sz="1200" dirty="0">
                          <a:solidFill>
                            <a:srgbClr val="00B050"/>
                          </a:solidFill>
                          <a:latin typeface="Roboto" panose="02000000000000000000" pitchFamily="2" charset="0"/>
                          <a:ea typeface="Roboto" panose="02000000000000000000" pitchFamily="2" charset="0"/>
                        </a:rPr>
                        <a:t>Table Name</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114681742"/>
                  </a:ext>
                </a:extLst>
              </a:tr>
              <a:tr h="227695">
                <a:tc>
                  <a:txBody>
                    <a:bodyPr/>
                    <a:lstStyle/>
                    <a:p>
                      <a:r>
                        <a:rPr lang="en-US" sz="1000" dirty="0">
                          <a:solidFill>
                            <a:srgbClr val="00B050"/>
                          </a:solidFill>
                          <a:latin typeface="Roboto" panose="02000000000000000000" pitchFamily="2" charset="0"/>
                          <a:ea typeface="Roboto" panose="02000000000000000000" pitchFamily="2" charset="0"/>
                        </a:rPr>
                        <a:t>PK</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id</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GUID</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461453"/>
                  </a:ext>
                </a:extLst>
              </a:tr>
              <a:tr h="227695">
                <a:tc>
                  <a:txBody>
                    <a:bodyPr/>
                    <a:lstStyle/>
                    <a:p>
                      <a:endParaRPr lang="en-US" sz="1000" dirty="0">
                        <a:solidFill>
                          <a:srgbClr val="00B050"/>
                        </a:solidFill>
                        <a:latin typeface="Roboto" panose="02000000000000000000" pitchFamily="2" charset="0"/>
                        <a:ea typeface="Roboto" panose="02000000000000000000" pitchFamily="2" charset="0"/>
                      </a:endParaRP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someInt</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INT</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6766368"/>
                  </a:ext>
                </a:extLst>
              </a:tr>
              <a:tr h="227695">
                <a:tc>
                  <a:txBody>
                    <a:bodyPr/>
                    <a:lstStyle/>
                    <a:p>
                      <a:endParaRPr lang="en-US" sz="1000" dirty="0">
                        <a:solidFill>
                          <a:srgbClr val="00B050"/>
                        </a:solidFill>
                        <a:latin typeface="Roboto" panose="02000000000000000000" pitchFamily="2" charset="0"/>
                        <a:ea typeface="Roboto" panose="02000000000000000000" pitchFamily="2" charset="0"/>
                      </a:endParaRP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someData</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VARCHAR(45)</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8192714"/>
                  </a:ext>
                </a:extLst>
              </a:tr>
              <a:tr h="227695">
                <a:tc>
                  <a:txBody>
                    <a:bodyPr/>
                    <a:lstStyle/>
                    <a:p>
                      <a:endParaRPr lang="en-US" sz="1000" dirty="0">
                        <a:solidFill>
                          <a:srgbClr val="00B050"/>
                        </a:solidFill>
                        <a:latin typeface="Roboto" panose="02000000000000000000" pitchFamily="2" charset="0"/>
                        <a:ea typeface="Roboto" panose="02000000000000000000" pitchFamily="2" charset="0"/>
                      </a:endParaRP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someBoolean</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BOOLEAN</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6659643"/>
                  </a:ext>
                </a:extLst>
              </a:tr>
            </a:tbl>
          </a:graphicData>
        </a:graphic>
      </p:graphicFrame>
      <p:cxnSp>
        <p:nvCxnSpPr>
          <p:cNvPr id="8" name="Straight Connector 7">
            <a:extLst>
              <a:ext uri="{FF2B5EF4-FFF2-40B4-BE49-F238E27FC236}">
                <a16:creationId xmlns:a16="http://schemas.microsoft.com/office/drawing/2014/main" id="{7FAF4ECE-4C28-4D82-9CCF-D97625E65622}"/>
              </a:ext>
            </a:extLst>
          </p:cNvPr>
          <p:cNvCxnSpPr>
            <a:stCxn id="52" idx="0"/>
            <a:endCxn id="61" idx="0"/>
          </p:cNvCxnSpPr>
          <p:nvPr/>
        </p:nvCxnSpPr>
        <p:spPr>
          <a:xfrm>
            <a:off x="6092740" y="1751878"/>
            <a:ext cx="3259" cy="1677122"/>
          </a:xfrm>
          <a:prstGeom prst="line">
            <a:avLst/>
          </a:prstGeom>
          <a:ln w="95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444E18A-765F-4F28-AF36-705C17F65C4B}"/>
              </a:ext>
            </a:extLst>
          </p:cNvPr>
          <p:cNvCxnSpPr>
            <a:endCxn id="61" idx="1"/>
          </p:cNvCxnSpPr>
          <p:nvPr/>
        </p:nvCxnSpPr>
        <p:spPr>
          <a:xfrm>
            <a:off x="3750505" y="3217514"/>
            <a:ext cx="1009482" cy="836326"/>
          </a:xfrm>
          <a:prstGeom prst="line">
            <a:avLst/>
          </a:prstGeom>
          <a:ln w="95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D39C6D1-FB0E-4AFE-A5AD-999E0C2767F5}"/>
              </a:ext>
            </a:extLst>
          </p:cNvPr>
          <p:cNvCxnSpPr>
            <a:cxnSpLocks/>
            <a:stCxn id="59" idx="3"/>
            <a:endCxn id="61" idx="2"/>
          </p:cNvCxnSpPr>
          <p:nvPr/>
        </p:nvCxnSpPr>
        <p:spPr>
          <a:xfrm flipV="1">
            <a:off x="3750505" y="4678680"/>
            <a:ext cx="2345494" cy="513351"/>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3B8D782-6D7D-4D0D-9168-202F8B417AB3}"/>
              </a:ext>
            </a:extLst>
          </p:cNvPr>
          <p:cNvCxnSpPr>
            <a:cxnSpLocks/>
            <a:stCxn id="55" idx="1"/>
            <a:endCxn id="61" idx="3"/>
          </p:cNvCxnSpPr>
          <p:nvPr/>
        </p:nvCxnSpPr>
        <p:spPr>
          <a:xfrm flipH="1">
            <a:off x="7432012" y="2710746"/>
            <a:ext cx="1009484" cy="1343094"/>
          </a:xfrm>
          <a:prstGeom prst="line">
            <a:avLst/>
          </a:prstGeom>
          <a:ln w="95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3B4C4B2-C478-4D86-B5C3-3F38D5F19B5E}"/>
              </a:ext>
            </a:extLst>
          </p:cNvPr>
          <p:cNvCxnSpPr>
            <a:cxnSpLocks/>
            <a:stCxn id="55" idx="2"/>
            <a:endCxn id="57" idx="0"/>
          </p:cNvCxnSpPr>
          <p:nvPr/>
        </p:nvCxnSpPr>
        <p:spPr>
          <a:xfrm flipH="1">
            <a:off x="9777507" y="3335586"/>
            <a:ext cx="1" cy="682621"/>
          </a:xfrm>
          <a:prstGeom prst="line">
            <a:avLst/>
          </a:prstGeom>
          <a:ln w="9525">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42942196-0BB1-489D-AACE-61A18973BA4F}"/>
              </a:ext>
            </a:extLst>
          </p:cNvPr>
          <p:cNvGrpSpPr/>
          <p:nvPr/>
        </p:nvGrpSpPr>
        <p:grpSpPr>
          <a:xfrm>
            <a:off x="3926541" y="5626861"/>
            <a:ext cx="2904247" cy="910998"/>
            <a:chOff x="3926541" y="5626861"/>
            <a:chExt cx="2904247" cy="910998"/>
          </a:xfrm>
        </p:grpSpPr>
        <p:sp>
          <p:nvSpPr>
            <p:cNvPr id="74" name="Rectangle: Folded Corner 73">
              <a:extLst>
                <a:ext uri="{FF2B5EF4-FFF2-40B4-BE49-F238E27FC236}">
                  <a16:creationId xmlns:a16="http://schemas.microsoft.com/office/drawing/2014/main" id="{0486079E-BD80-4F99-9BD9-8047992BC243}"/>
                </a:ext>
              </a:extLst>
            </p:cNvPr>
            <p:cNvSpPr/>
            <p:nvPr/>
          </p:nvSpPr>
          <p:spPr>
            <a:xfrm>
              <a:off x="4712854" y="5626861"/>
              <a:ext cx="2117934" cy="910998"/>
            </a:xfrm>
            <a:prstGeom prst="foldedCorner">
              <a:avLst>
                <a:gd name="adj" fmla="val 35491"/>
              </a:avLst>
            </a:prstGeom>
            <a:solidFill>
              <a:srgbClr val="FFFF99">
                <a:alpha val="79000"/>
              </a:srgbClr>
            </a:solid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b="1" dirty="0">
                  <a:solidFill>
                    <a:schemeClr val="tx1">
                      <a:lumMod val="85000"/>
                      <a:lumOff val="15000"/>
                    </a:schemeClr>
                  </a:solidFill>
                  <a:latin typeface="Roboto" panose="02000000000000000000" pitchFamily="2" charset="0"/>
                  <a:ea typeface="Roboto" panose="02000000000000000000" pitchFamily="2" charset="0"/>
                </a:rPr>
                <a:t>Note: Data Scope</a:t>
              </a:r>
            </a:p>
            <a:p>
              <a:r>
                <a:rPr lang="en-US" sz="800" dirty="0">
                  <a:solidFill>
                    <a:schemeClr val="tx1">
                      <a:lumMod val="85000"/>
                      <a:lumOff val="15000"/>
                    </a:schemeClr>
                  </a:solidFill>
                  <a:latin typeface="Roboto" panose="02000000000000000000" pitchFamily="2" charset="0"/>
                  <a:ea typeface="Roboto" panose="02000000000000000000" pitchFamily="2" charset="0"/>
                </a:rPr>
                <a:t>More often than not, solutions are using shared databases, not all data might be in scope for the solution at hand. Grey-out schemas that may not pertain to the scope.</a:t>
              </a:r>
              <a:endParaRPr lang="en-US" sz="1000" dirty="0">
                <a:solidFill>
                  <a:schemeClr val="tx1">
                    <a:lumMod val="85000"/>
                    <a:lumOff val="15000"/>
                  </a:schemeClr>
                </a:solidFill>
                <a:latin typeface="Roboto" panose="02000000000000000000" pitchFamily="2" charset="0"/>
                <a:ea typeface="Roboto" panose="02000000000000000000" pitchFamily="2" charset="0"/>
              </a:endParaRPr>
            </a:p>
          </p:txBody>
        </p:sp>
        <p:cxnSp>
          <p:nvCxnSpPr>
            <p:cNvPr id="75" name="Straight Arrow Connector 74">
              <a:extLst>
                <a:ext uri="{FF2B5EF4-FFF2-40B4-BE49-F238E27FC236}">
                  <a16:creationId xmlns:a16="http://schemas.microsoft.com/office/drawing/2014/main" id="{FE8D8BB1-201C-41CC-AC2B-8757F25A3D60}"/>
                </a:ext>
              </a:extLst>
            </p:cNvPr>
            <p:cNvCxnSpPr>
              <a:cxnSpLocks/>
              <a:stCxn id="74" idx="1"/>
            </p:cNvCxnSpPr>
            <p:nvPr/>
          </p:nvCxnSpPr>
          <p:spPr>
            <a:xfrm flipH="1" flipV="1">
              <a:off x="3926541" y="5626861"/>
              <a:ext cx="786313" cy="455499"/>
            </a:xfrm>
            <a:prstGeom prst="straightConnector1">
              <a:avLst/>
            </a:prstGeom>
            <a:ln w="12700">
              <a:solidFill>
                <a:schemeClr val="accent4">
                  <a:lumMod val="60000"/>
                  <a:lumOff val="4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grpSp>
      <p:pic>
        <p:nvPicPr>
          <p:cNvPr id="97" name="Graphic 96" descr="Home">
            <a:hlinkClick r:id="rId2" action="ppaction://hlinksldjump"/>
            <a:extLst>
              <a:ext uri="{FF2B5EF4-FFF2-40B4-BE49-F238E27FC236}">
                <a16:creationId xmlns:a16="http://schemas.microsoft.com/office/drawing/2014/main" id="{2922D939-8C42-42BF-87C4-E32FE9476A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2995" y="139360"/>
            <a:ext cx="324131" cy="324131"/>
          </a:xfrm>
          <a:prstGeom prst="rect">
            <a:avLst/>
          </a:prstGeom>
          <a:effectLst>
            <a:glow rad="63500">
              <a:schemeClr val="accent3">
                <a:satMod val="175000"/>
                <a:alpha val="40000"/>
              </a:schemeClr>
            </a:glow>
          </a:effectLst>
        </p:spPr>
      </p:pic>
      <p:grpSp>
        <p:nvGrpSpPr>
          <p:cNvPr id="105" name="Group 104">
            <a:extLst>
              <a:ext uri="{FF2B5EF4-FFF2-40B4-BE49-F238E27FC236}">
                <a16:creationId xmlns:a16="http://schemas.microsoft.com/office/drawing/2014/main" id="{AFA08260-7AD5-4144-AFEF-6A5F417123CC}"/>
              </a:ext>
            </a:extLst>
          </p:cNvPr>
          <p:cNvGrpSpPr/>
          <p:nvPr/>
        </p:nvGrpSpPr>
        <p:grpSpPr>
          <a:xfrm>
            <a:off x="10777072" y="5939329"/>
            <a:ext cx="1375494" cy="869902"/>
            <a:chOff x="9557819" y="5850937"/>
            <a:chExt cx="1375494" cy="869902"/>
          </a:xfrm>
        </p:grpSpPr>
        <p:sp>
          <p:nvSpPr>
            <p:cNvPr id="106" name="Rectangle: Rounded Corners 105">
              <a:extLst>
                <a:ext uri="{FF2B5EF4-FFF2-40B4-BE49-F238E27FC236}">
                  <a16:creationId xmlns:a16="http://schemas.microsoft.com/office/drawing/2014/main" id="{22B41812-6B58-4D4F-952B-CEF077A5EB2F}"/>
                </a:ext>
              </a:extLst>
            </p:cNvPr>
            <p:cNvSpPr/>
            <p:nvPr/>
          </p:nvSpPr>
          <p:spPr>
            <a:xfrm>
              <a:off x="10058400" y="5850937"/>
              <a:ext cx="874913" cy="134148"/>
            </a:xfrm>
            <a:prstGeom prst="roundRect">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lumMod val="85000"/>
                      <a:lumOff val="15000"/>
                    </a:schemeClr>
                  </a:solidFill>
                  <a:latin typeface="Roboto" panose="02000000000000000000" pitchFamily="2" charset="0"/>
                  <a:ea typeface="Roboto" panose="02000000000000000000" pitchFamily="2" charset="0"/>
                </a:rPr>
                <a:t>current</a:t>
              </a:r>
              <a:endParaRPr lang="en-US" sz="1100" dirty="0">
                <a:solidFill>
                  <a:schemeClr val="tx1">
                    <a:lumMod val="85000"/>
                    <a:lumOff val="15000"/>
                  </a:schemeClr>
                </a:solidFill>
                <a:latin typeface="Roboto" panose="02000000000000000000" pitchFamily="2" charset="0"/>
                <a:ea typeface="Roboto" panose="02000000000000000000" pitchFamily="2" charset="0"/>
              </a:endParaRPr>
            </a:p>
          </p:txBody>
        </p:sp>
        <p:sp>
          <p:nvSpPr>
            <p:cNvPr id="107" name="Rectangle: Rounded Corners 106">
              <a:extLst>
                <a:ext uri="{FF2B5EF4-FFF2-40B4-BE49-F238E27FC236}">
                  <a16:creationId xmlns:a16="http://schemas.microsoft.com/office/drawing/2014/main" id="{6B5A04EC-6598-4F90-8081-B196E607A58E}"/>
                </a:ext>
              </a:extLst>
            </p:cNvPr>
            <p:cNvSpPr/>
            <p:nvPr/>
          </p:nvSpPr>
          <p:spPr>
            <a:xfrm>
              <a:off x="10058400" y="6028089"/>
              <a:ext cx="874913" cy="134148"/>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00B050"/>
                  </a:solidFill>
                  <a:latin typeface="Roboto" panose="02000000000000000000" pitchFamily="2" charset="0"/>
                  <a:ea typeface="Roboto" panose="02000000000000000000" pitchFamily="2" charset="0"/>
                </a:rPr>
                <a:t>new</a:t>
              </a:r>
              <a:endParaRPr lang="en-US" sz="1100" dirty="0">
                <a:solidFill>
                  <a:srgbClr val="00B050"/>
                </a:solidFill>
                <a:latin typeface="Roboto" panose="02000000000000000000" pitchFamily="2" charset="0"/>
                <a:ea typeface="Roboto" panose="02000000000000000000" pitchFamily="2" charset="0"/>
              </a:endParaRPr>
            </a:p>
          </p:txBody>
        </p:sp>
        <p:sp>
          <p:nvSpPr>
            <p:cNvPr id="108" name="Rectangle: Rounded Corners 107">
              <a:extLst>
                <a:ext uri="{FF2B5EF4-FFF2-40B4-BE49-F238E27FC236}">
                  <a16:creationId xmlns:a16="http://schemas.microsoft.com/office/drawing/2014/main" id="{E9BE0E97-A6D8-4447-A364-B50CE755A247}"/>
                </a:ext>
              </a:extLst>
            </p:cNvPr>
            <p:cNvSpPr/>
            <p:nvPr/>
          </p:nvSpPr>
          <p:spPr>
            <a:xfrm>
              <a:off x="10058400" y="6205241"/>
              <a:ext cx="874913" cy="134148"/>
            </a:xfrm>
            <a:prstGeom prst="roundRect">
              <a:avLst/>
            </a:prstGeom>
            <a:solidFill>
              <a:schemeClr val="bg1"/>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9900"/>
                  </a:solidFill>
                  <a:latin typeface="Roboto" panose="02000000000000000000" pitchFamily="2" charset="0"/>
                  <a:ea typeface="Roboto" panose="02000000000000000000" pitchFamily="2" charset="0"/>
                </a:rPr>
                <a:t>modify</a:t>
              </a:r>
              <a:endParaRPr lang="en-US" sz="1100" dirty="0">
                <a:solidFill>
                  <a:srgbClr val="FF9900"/>
                </a:solidFill>
                <a:latin typeface="Roboto" panose="02000000000000000000" pitchFamily="2" charset="0"/>
                <a:ea typeface="Roboto" panose="02000000000000000000" pitchFamily="2" charset="0"/>
              </a:endParaRPr>
            </a:p>
          </p:txBody>
        </p:sp>
        <p:sp>
          <p:nvSpPr>
            <p:cNvPr id="109" name="Rectangle: Rounded Corners 108">
              <a:extLst>
                <a:ext uri="{FF2B5EF4-FFF2-40B4-BE49-F238E27FC236}">
                  <a16:creationId xmlns:a16="http://schemas.microsoft.com/office/drawing/2014/main" id="{5989B5C7-77D7-4E50-B9CC-8AEE14E54C21}"/>
                </a:ext>
              </a:extLst>
            </p:cNvPr>
            <p:cNvSpPr/>
            <p:nvPr/>
          </p:nvSpPr>
          <p:spPr>
            <a:xfrm>
              <a:off x="10058400" y="6382393"/>
              <a:ext cx="874913" cy="134148"/>
            </a:xfrm>
            <a:prstGeom prst="roundRect">
              <a:avLst/>
            </a:prstGeom>
            <a:solidFill>
              <a:schemeClr val="bg1"/>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7C80"/>
                  </a:solidFill>
                  <a:latin typeface="Roboto" panose="02000000000000000000" pitchFamily="2" charset="0"/>
                  <a:ea typeface="Roboto" panose="02000000000000000000" pitchFamily="2" charset="0"/>
                </a:rPr>
                <a:t>retire</a:t>
              </a:r>
              <a:endParaRPr lang="en-US" sz="1100" dirty="0">
                <a:solidFill>
                  <a:srgbClr val="FF7C80"/>
                </a:solidFill>
                <a:latin typeface="Roboto" panose="02000000000000000000" pitchFamily="2" charset="0"/>
                <a:ea typeface="Roboto" panose="02000000000000000000" pitchFamily="2" charset="0"/>
              </a:endParaRPr>
            </a:p>
          </p:txBody>
        </p:sp>
        <p:pic>
          <p:nvPicPr>
            <p:cNvPr id="110" name="Graphic 109" descr="Key">
              <a:extLst>
                <a:ext uri="{FF2B5EF4-FFF2-40B4-BE49-F238E27FC236}">
                  <a16:creationId xmlns:a16="http://schemas.microsoft.com/office/drawing/2014/main" id="{234D446A-F50C-4908-AEFE-62E9C795DF4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5400000">
              <a:off x="9557819" y="5954637"/>
              <a:ext cx="500581" cy="500581"/>
            </a:xfrm>
            <a:prstGeom prst="rect">
              <a:avLst/>
            </a:prstGeom>
          </p:spPr>
        </p:pic>
        <p:sp>
          <p:nvSpPr>
            <p:cNvPr id="111" name="Rectangle: Rounded Corners 110">
              <a:extLst>
                <a:ext uri="{FF2B5EF4-FFF2-40B4-BE49-F238E27FC236}">
                  <a16:creationId xmlns:a16="http://schemas.microsoft.com/office/drawing/2014/main" id="{2837D6F1-14CD-471E-A3E6-8E8F93E851A4}"/>
                </a:ext>
              </a:extLst>
            </p:cNvPr>
            <p:cNvSpPr/>
            <p:nvPr/>
          </p:nvSpPr>
          <p:spPr>
            <a:xfrm>
              <a:off x="9646655" y="6559544"/>
              <a:ext cx="1286658" cy="161295"/>
            </a:xfrm>
            <a:prstGeom prst="roundRect">
              <a:avLst/>
            </a:prstGeom>
            <a:solidFill>
              <a:schemeClr val="bg1"/>
            </a:solidFill>
            <a:ln>
              <a:solidFill>
                <a:schemeClr val="tx1">
                  <a:lumMod val="85000"/>
                  <a:lumOff val="15000"/>
                </a:schemeClr>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i="1" dirty="0">
                  <a:solidFill>
                    <a:schemeClr val="tx1">
                      <a:lumMod val="85000"/>
                      <a:lumOff val="15000"/>
                    </a:schemeClr>
                  </a:solidFill>
                  <a:latin typeface="Roboto" panose="02000000000000000000" pitchFamily="2" charset="0"/>
                  <a:ea typeface="Roboto" panose="02000000000000000000" pitchFamily="2" charset="0"/>
                </a:rPr>
                <a:t>glow</a:t>
              </a:r>
              <a:r>
                <a:rPr lang="en-US" sz="800" dirty="0">
                  <a:solidFill>
                    <a:schemeClr val="tx1">
                      <a:lumMod val="85000"/>
                      <a:lumOff val="15000"/>
                    </a:schemeClr>
                  </a:solidFill>
                  <a:latin typeface="Roboto" panose="02000000000000000000" pitchFamily="2" charset="0"/>
                  <a:ea typeface="Roboto" panose="02000000000000000000" pitchFamily="2" charset="0"/>
                </a:rPr>
                <a:t>: click to navigate</a:t>
              </a:r>
              <a:endParaRPr lang="en-US" sz="1100" dirty="0">
                <a:solidFill>
                  <a:schemeClr val="tx1">
                    <a:lumMod val="85000"/>
                    <a:lumOff val="15000"/>
                  </a:schemeClr>
                </a:solidFill>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21147070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ACF6C-449F-43CE-8EF0-E085D55845DB}"/>
              </a:ext>
            </a:extLst>
          </p:cNvPr>
          <p:cNvSpPr>
            <a:spLocks noGrp="1"/>
          </p:cNvSpPr>
          <p:nvPr>
            <p:ph type="title"/>
          </p:nvPr>
        </p:nvSpPr>
        <p:spPr>
          <a:xfrm>
            <a:off x="838200" y="575391"/>
            <a:ext cx="10515600" cy="798652"/>
          </a:xfrm>
        </p:spPr>
        <p:txBody>
          <a:bodyPr/>
          <a:lstStyle/>
          <a:p>
            <a:pPr algn="ctr"/>
            <a:r>
              <a:rPr lang="en-US" dirty="0">
                <a:solidFill>
                  <a:srgbClr val="00B050"/>
                </a:solidFill>
              </a:rPr>
              <a:t>Subsystem 3 : </a:t>
            </a:r>
            <a:r>
              <a:rPr lang="en-US" b="0" dirty="0">
                <a:solidFill>
                  <a:srgbClr val="00B050"/>
                </a:solidFill>
              </a:rPr>
              <a:t>Database 2</a:t>
            </a:r>
          </a:p>
        </p:txBody>
      </p:sp>
      <p:sp>
        <p:nvSpPr>
          <p:cNvPr id="52" name="Cylinder 51">
            <a:extLst>
              <a:ext uri="{FF2B5EF4-FFF2-40B4-BE49-F238E27FC236}">
                <a16:creationId xmlns:a16="http://schemas.microsoft.com/office/drawing/2014/main" id="{0E1FC86F-79D4-49B2-8DC6-9341F7CFB1CD}"/>
              </a:ext>
            </a:extLst>
          </p:cNvPr>
          <p:cNvSpPr/>
          <p:nvPr/>
        </p:nvSpPr>
        <p:spPr>
          <a:xfrm>
            <a:off x="156475" y="96290"/>
            <a:ext cx="11872530" cy="6622350"/>
          </a:xfrm>
          <a:prstGeom prst="can">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99FF33"/>
              </a:solidFill>
            </a:endParaRPr>
          </a:p>
        </p:txBody>
      </p:sp>
      <p:graphicFrame>
        <p:nvGraphicFramePr>
          <p:cNvPr id="55" name="Table 54">
            <a:extLst>
              <a:ext uri="{FF2B5EF4-FFF2-40B4-BE49-F238E27FC236}">
                <a16:creationId xmlns:a16="http://schemas.microsoft.com/office/drawing/2014/main" id="{16BEA844-6803-4568-A9E8-FDCA093C6321}"/>
              </a:ext>
            </a:extLst>
          </p:cNvPr>
          <p:cNvGraphicFramePr>
            <a:graphicFrameLocks noGrp="1"/>
          </p:cNvGraphicFramePr>
          <p:nvPr>
            <p:extLst>
              <p:ext uri="{D42A27DB-BD31-4B8C-83A1-F6EECF244321}">
                <p14:modId xmlns:p14="http://schemas.microsoft.com/office/powerpoint/2010/main" val="335515868"/>
              </p:ext>
            </p:extLst>
          </p:nvPr>
        </p:nvGraphicFramePr>
        <p:xfrm>
          <a:off x="8441496" y="2085906"/>
          <a:ext cx="2672025" cy="1249680"/>
        </p:xfrm>
        <a:graphic>
          <a:graphicData uri="http://schemas.openxmlformats.org/drawingml/2006/table">
            <a:tbl>
              <a:tblPr firstRow="1" bandRow="1">
                <a:tableStyleId>{5C22544A-7EE6-4342-B048-85BDC9FD1C3A}</a:tableStyleId>
              </a:tblPr>
              <a:tblGrid>
                <a:gridCol w="348371">
                  <a:extLst>
                    <a:ext uri="{9D8B030D-6E8A-4147-A177-3AD203B41FA5}">
                      <a16:colId xmlns:a16="http://schemas.microsoft.com/office/drawing/2014/main" val="3073819343"/>
                    </a:ext>
                  </a:extLst>
                </a:gridCol>
                <a:gridCol w="1179290">
                  <a:extLst>
                    <a:ext uri="{9D8B030D-6E8A-4147-A177-3AD203B41FA5}">
                      <a16:colId xmlns:a16="http://schemas.microsoft.com/office/drawing/2014/main" val="3319608575"/>
                    </a:ext>
                  </a:extLst>
                </a:gridCol>
                <a:gridCol w="1144364">
                  <a:extLst>
                    <a:ext uri="{9D8B030D-6E8A-4147-A177-3AD203B41FA5}">
                      <a16:colId xmlns:a16="http://schemas.microsoft.com/office/drawing/2014/main" val="1398645717"/>
                    </a:ext>
                  </a:extLst>
                </a:gridCol>
              </a:tblGrid>
              <a:tr h="227695">
                <a:tc gridSpan="3">
                  <a:txBody>
                    <a:bodyPr/>
                    <a:lstStyle/>
                    <a:p>
                      <a:r>
                        <a:rPr lang="en-US" sz="1200" dirty="0">
                          <a:solidFill>
                            <a:srgbClr val="00B050"/>
                          </a:solidFill>
                          <a:latin typeface="Roboto" panose="02000000000000000000" pitchFamily="2" charset="0"/>
                          <a:ea typeface="Roboto" panose="02000000000000000000" pitchFamily="2" charset="0"/>
                        </a:rPr>
                        <a:t>Table Name</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114681742"/>
                  </a:ext>
                </a:extLst>
              </a:tr>
              <a:tr h="227695">
                <a:tc>
                  <a:txBody>
                    <a:bodyPr/>
                    <a:lstStyle/>
                    <a:p>
                      <a:r>
                        <a:rPr lang="en-US" sz="1000" dirty="0">
                          <a:solidFill>
                            <a:srgbClr val="00B050"/>
                          </a:solidFill>
                          <a:latin typeface="Roboto" panose="02000000000000000000" pitchFamily="2" charset="0"/>
                          <a:ea typeface="Roboto" panose="02000000000000000000" pitchFamily="2" charset="0"/>
                        </a:rPr>
                        <a:t>PK</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id</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GUID</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461453"/>
                  </a:ext>
                </a:extLst>
              </a:tr>
              <a:tr h="227695">
                <a:tc>
                  <a:txBody>
                    <a:bodyPr/>
                    <a:lstStyle/>
                    <a:p>
                      <a:endParaRPr lang="en-US" sz="1000" dirty="0">
                        <a:solidFill>
                          <a:srgbClr val="00B050"/>
                        </a:solidFill>
                        <a:latin typeface="Roboto" panose="02000000000000000000" pitchFamily="2" charset="0"/>
                        <a:ea typeface="Roboto" panose="02000000000000000000" pitchFamily="2" charset="0"/>
                      </a:endParaRP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someInt</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INT</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6766368"/>
                  </a:ext>
                </a:extLst>
              </a:tr>
              <a:tr h="227695">
                <a:tc>
                  <a:txBody>
                    <a:bodyPr/>
                    <a:lstStyle/>
                    <a:p>
                      <a:endParaRPr lang="en-US" sz="1000" dirty="0">
                        <a:solidFill>
                          <a:srgbClr val="00B050"/>
                        </a:solidFill>
                        <a:latin typeface="Roboto" panose="02000000000000000000" pitchFamily="2" charset="0"/>
                        <a:ea typeface="Roboto" panose="02000000000000000000" pitchFamily="2" charset="0"/>
                      </a:endParaRP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someData</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VARCHAR(45)</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8192714"/>
                  </a:ext>
                </a:extLst>
              </a:tr>
              <a:tr h="227695">
                <a:tc>
                  <a:txBody>
                    <a:bodyPr/>
                    <a:lstStyle/>
                    <a:p>
                      <a:endParaRPr lang="en-US" sz="1000" dirty="0">
                        <a:solidFill>
                          <a:srgbClr val="00B050"/>
                        </a:solidFill>
                        <a:latin typeface="Roboto" panose="02000000000000000000" pitchFamily="2" charset="0"/>
                        <a:ea typeface="Roboto" panose="02000000000000000000" pitchFamily="2" charset="0"/>
                      </a:endParaRP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someBoolean</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BOOLEAN</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6659643"/>
                  </a:ext>
                </a:extLst>
              </a:tr>
            </a:tbl>
          </a:graphicData>
        </a:graphic>
      </p:graphicFrame>
      <p:graphicFrame>
        <p:nvGraphicFramePr>
          <p:cNvPr id="57" name="Table 56">
            <a:extLst>
              <a:ext uri="{FF2B5EF4-FFF2-40B4-BE49-F238E27FC236}">
                <a16:creationId xmlns:a16="http://schemas.microsoft.com/office/drawing/2014/main" id="{0FDA504E-7600-43A9-B002-9E530E01DD0B}"/>
              </a:ext>
            </a:extLst>
          </p:cNvPr>
          <p:cNvGraphicFramePr>
            <a:graphicFrameLocks noGrp="1"/>
          </p:cNvGraphicFramePr>
          <p:nvPr>
            <p:extLst>
              <p:ext uri="{D42A27DB-BD31-4B8C-83A1-F6EECF244321}">
                <p14:modId xmlns:p14="http://schemas.microsoft.com/office/powerpoint/2010/main" val="459030764"/>
              </p:ext>
            </p:extLst>
          </p:nvPr>
        </p:nvGraphicFramePr>
        <p:xfrm>
          <a:off x="8441495" y="4018207"/>
          <a:ext cx="2672025" cy="1249680"/>
        </p:xfrm>
        <a:graphic>
          <a:graphicData uri="http://schemas.openxmlformats.org/drawingml/2006/table">
            <a:tbl>
              <a:tblPr firstRow="1" bandRow="1">
                <a:tableStyleId>{5C22544A-7EE6-4342-B048-85BDC9FD1C3A}</a:tableStyleId>
              </a:tblPr>
              <a:tblGrid>
                <a:gridCol w="348371">
                  <a:extLst>
                    <a:ext uri="{9D8B030D-6E8A-4147-A177-3AD203B41FA5}">
                      <a16:colId xmlns:a16="http://schemas.microsoft.com/office/drawing/2014/main" val="3073819343"/>
                    </a:ext>
                  </a:extLst>
                </a:gridCol>
                <a:gridCol w="1179290">
                  <a:extLst>
                    <a:ext uri="{9D8B030D-6E8A-4147-A177-3AD203B41FA5}">
                      <a16:colId xmlns:a16="http://schemas.microsoft.com/office/drawing/2014/main" val="3319608575"/>
                    </a:ext>
                  </a:extLst>
                </a:gridCol>
                <a:gridCol w="1144364">
                  <a:extLst>
                    <a:ext uri="{9D8B030D-6E8A-4147-A177-3AD203B41FA5}">
                      <a16:colId xmlns:a16="http://schemas.microsoft.com/office/drawing/2014/main" val="1398645717"/>
                    </a:ext>
                  </a:extLst>
                </a:gridCol>
              </a:tblGrid>
              <a:tr h="227695">
                <a:tc gridSpan="3">
                  <a:txBody>
                    <a:bodyPr/>
                    <a:lstStyle/>
                    <a:p>
                      <a:r>
                        <a:rPr lang="en-US" sz="1200" dirty="0">
                          <a:solidFill>
                            <a:srgbClr val="00B050"/>
                          </a:solidFill>
                          <a:latin typeface="Roboto" panose="02000000000000000000" pitchFamily="2" charset="0"/>
                          <a:ea typeface="Roboto" panose="02000000000000000000" pitchFamily="2" charset="0"/>
                        </a:rPr>
                        <a:t>Table Name</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114681742"/>
                  </a:ext>
                </a:extLst>
              </a:tr>
              <a:tr h="227695">
                <a:tc>
                  <a:txBody>
                    <a:bodyPr/>
                    <a:lstStyle/>
                    <a:p>
                      <a:r>
                        <a:rPr lang="en-US" sz="1000" dirty="0">
                          <a:solidFill>
                            <a:srgbClr val="00B050"/>
                          </a:solidFill>
                          <a:latin typeface="Roboto" panose="02000000000000000000" pitchFamily="2" charset="0"/>
                          <a:ea typeface="Roboto" panose="02000000000000000000" pitchFamily="2" charset="0"/>
                        </a:rPr>
                        <a:t>PK</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id</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GUID</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461453"/>
                  </a:ext>
                </a:extLst>
              </a:tr>
              <a:tr h="227695">
                <a:tc>
                  <a:txBody>
                    <a:bodyPr/>
                    <a:lstStyle/>
                    <a:p>
                      <a:endParaRPr lang="en-US" sz="1000" dirty="0">
                        <a:solidFill>
                          <a:srgbClr val="00B050"/>
                        </a:solidFill>
                        <a:latin typeface="Roboto" panose="02000000000000000000" pitchFamily="2" charset="0"/>
                        <a:ea typeface="Roboto" panose="02000000000000000000" pitchFamily="2" charset="0"/>
                      </a:endParaRP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someInt</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INT</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6766368"/>
                  </a:ext>
                </a:extLst>
              </a:tr>
              <a:tr h="227695">
                <a:tc>
                  <a:txBody>
                    <a:bodyPr/>
                    <a:lstStyle/>
                    <a:p>
                      <a:endParaRPr lang="en-US" sz="1000" dirty="0">
                        <a:solidFill>
                          <a:srgbClr val="00B050"/>
                        </a:solidFill>
                        <a:latin typeface="Roboto" panose="02000000000000000000" pitchFamily="2" charset="0"/>
                        <a:ea typeface="Roboto" panose="02000000000000000000" pitchFamily="2" charset="0"/>
                      </a:endParaRP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someData</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VARCHAR(45)</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8192714"/>
                  </a:ext>
                </a:extLst>
              </a:tr>
              <a:tr h="227695">
                <a:tc>
                  <a:txBody>
                    <a:bodyPr/>
                    <a:lstStyle/>
                    <a:p>
                      <a:endParaRPr lang="en-US" sz="1000" dirty="0">
                        <a:solidFill>
                          <a:srgbClr val="00B050"/>
                        </a:solidFill>
                        <a:latin typeface="Roboto" panose="02000000000000000000" pitchFamily="2" charset="0"/>
                        <a:ea typeface="Roboto" panose="02000000000000000000" pitchFamily="2" charset="0"/>
                      </a:endParaRP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someBoolean</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BOOLEAN</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6659643"/>
                  </a:ext>
                </a:extLst>
              </a:tr>
            </a:tbl>
          </a:graphicData>
        </a:graphic>
      </p:graphicFrame>
      <p:graphicFrame>
        <p:nvGraphicFramePr>
          <p:cNvPr id="61" name="Table 60">
            <a:extLst>
              <a:ext uri="{FF2B5EF4-FFF2-40B4-BE49-F238E27FC236}">
                <a16:creationId xmlns:a16="http://schemas.microsoft.com/office/drawing/2014/main" id="{39290F5D-450E-4A6E-8443-0FD849EDE3AF}"/>
              </a:ext>
            </a:extLst>
          </p:cNvPr>
          <p:cNvGraphicFramePr>
            <a:graphicFrameLocks noGrp="1"/>
          </p:cNvGraphicFramePr>
          <p:nvPr>
            <p:extLst>
              <p:ext uri="{D42A27DB-BD31-4B8C-83A1-F6EECF244321}">
                <p14:modId xmlns:p14="http://schemas.microsoft.com/office/powerpoint/2010/main" val="4184543562"/>
              </p:ext>
            </p:extLst>
          </p:nvPr>
        </p:nvGraphicFramePr>
        <p:xfrm>
          <a:off x="4759987" y="3429000"/>
          <a:ext cx="2672025" cy="1249680"/>
        </p:xfrm>
        <a:graphic>
          <a:graphicData uri="http://schemas.openxmlformats.org/drawingml/2006/table">
            <a:tbl>
              <a:tblPr firstRow="1" bandRow="1">
                <a:tableStyleId>{5C22544A-7EE6-4342-B048-85BDC9FD1C3A}</a:tableStyleId>
              </a:tblPr>
              <a:tblGrid>
                <a:gridCol w="348371">
                  <a:extLst>
                    <a:ext uri="{9D8B030D-6E8A-4147-A177-3AD203B41FA5}">
                      <a16:colId xmlns:a16="http://schemas.microsoft.com/office/drawing/2014/main" val="3073819343"/>
                    </a:ext>
                  </a:extLst>
                </a:gridCol>
                <a:gridCol w="1179290">
                  <a:extLst>
                    <a:ext uri="{9D8B030D-6E8A-4147-A177-3AD203B41FA5}">
                      <a16:colId xmlns:a16="http://schemas.microsoft.com/office/drawing/2014/main" val="3319608575"/>
                    </a:ext>
                  </a:extLst>
                </a:gridCol>
                <a:gridCol w="1144364">
                  <a:extLst>
                    <a:ext uri="{9D8B030D-6E8A-4147-A177-3AD203B41FA5}">
                      <a16:colId xmlns:a16="http://schemas.microsoft.com/office/drawing/2014/main" val="1398645717"/>
                    </a:ext>
                  </a:extLst>
                </a:gridCol>
              </a:tblGrid>
              <a:tr h="227695">
                <a:tc gridSpan="3">
                  <a:txBody>
                    <a:bodyPr/>
                    <a:lstStyle/>
                    <a:p>
                      <a:r>
                        <a:rPr lang="en-US" sz="1200" dirty="0">
                          <a:solidFill>
                            <a:srgbClr val="00B050"/>
                          </a:solidFill>
                          <a:latin typeface="Roboto" panose="02000000000000000000" pitchFamily="2" charset="0"/>
                          <a:ea typeface="Roboto" panose="02000000000000000000" pitchFamily="2" charset="0"/>
                        </a:rPr>
                        <a:t>Table Name</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114681742"/>
                  </a:ext>
                </a:extLst>
              </a:tr>
              <a:tr h="227695">
                <a:tc>
                  <a:txBody>
                    <a:bodyPr/>
                    <a:lstStyle/>
                    <a:p>
                      <a:r>
                        <a:rPr lang="en-US" sz="1000" dirty="0">
                          <a:solidFill>
                            <a:srgbClr val="00B050"/>
                          </a:solidFill>
                          <a:latin typeface="Roboto" panose="02000000000000000000" pitchFamily="2" charset="0"/>
                          <a:ea typeface="Roboto" panose="02000000000000000000" pitchFamily="2" charset="0"/>
                        </a:rPr>
                        <a:t>PK</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id</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GUID</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461453"/>
                  </a:ext>
                </a:extLst>
              </a:tr>
              <a:tr h="227695">
                <a:tc>
                  <a:txBody>
                    <a:bodyPr/>
                    <a:lstStyle/>
                    <a:p>
                      <a:endParaRPr lang="en-US" sz="1000" dirty="0">
                        <a:solidFill>
                          <a:srgbClr val="00B050"/>
                        </a:solidFill>
                        <a:latin typeface="Roboto" panose="02000000000000000000" pitchFamily="2" charset="0"/>
                        <a:ea typeface="Roboto" panose="02000000000000000000" pitchFamily="2" charset="0"/>
                      </a:endParaRP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someInt</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INT</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6766368"/>
                  </a:ext>
                </a:extLst>
              </a:tr>
              <a:tr h="227695">
                <a:tc>
                  <a:txBody>
                    <a:bodyPr/>
                    <a:lstStyle/>
                    <a:p>
                      <a:endParaRPr lang="en-US" sz="1000" dirty="0">
                        <a:solidFill>
                          <a:srgbClr val="00B050"/>
                        </a:solidFill>
                        <a:latin typeface="Roboto" panose="02000000000000000000" pitchFamily="2" charset="0"/>
                        <a:ea typeface="Roboto" panose="02000000000000000000" pitchFamily="2" charset="0"/>
                      </a:endParaRP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someData</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VARCHAR(45)</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8192714"/>
                  </a:ext>
                </a:extLst>
              </a:tr>
              <a:tr h="227695">
                <a:tc>
                  <a:txBody>
                    <a:bodyPr/>
                    <a:lstStyle/>
                    <a:p>
                      <a:endParaRPr lang="en-US" sz="1000" dirty="0">
                        <a:solidFill>
                          <a:srgbClr val="00B050"/>
                        </a:solidFill>
                        <a:latin typeface="Roboto" panose="02000000000000000000" pitchFamily="2" charset="0"/>
                        <a:ea typeface="Roboto" panose="02000000000000000000" pitchFamily="2" charset="0"/>
                      </a:endParaRP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someBoolean</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BOOLEAN</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6659643"/>
                  </a:ext>
                </a:extLst>
              </a:tr>
            </a:tbl>
          </a:graphicData>
        </a:graphic>
      </p:graphicFrame>
      <p:cxnSp>
        <p:nvCxnSpPr>
          <p:cNvPr id="8" name="Straight Connector 7">
            <a:extLst>
              <a:ext uri="{FF2B5EF4-FFF2-40B4-BE49-F238E27FC236}">
                <a16:creationId xmlns:a16="http://schemas.microsoft.com/office/drawing/2014/main" id="{7FAF4ECE-4C28-4D82-9CCF-D97625E65622}"/>
              </a:ext>
            </a:extLst>
          </p:cNvPr>
          <p:cNvCxnSpPr>
            <a:stCxn id="52" idx="0"/>
            <a:endCxn id="61" idx="0"/>
          </p:cNvCxnSpPr>
          <p:nvPr/>
        </p:nvCxnSpPr>
        <p:spPr>
          <a:xfrm>
            <a:off x="6092740" y="1751878"/>
            <a:ext cx="3259" cy="1677122"/>
          </a:xfrm>
          <a:prstGeom prst="line">
            <a:avLst/>
          </a:prstGeom>
          <a:ln w="95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3B8D782-6D7D-4D0D-9168-202F8B417AB3}"/>
              </a:ext>
            </a:extLst>
          </p:cNvPr>
          <p:cNvCxnSpPr>
            <a:cxnSpLocks/>
            <a:stCxn id="55" idx="1"/>
            <a:endCxn id="61" idx="3"/>
          </p:cNvCxnSpPr>
          <p:nvPr/>
        </p:nvCxnSpPr>
        <p:spPr>
          <a:xfrm flipH="1">
            <a:off x="7432012" y="2710746"/>
            <a:ext cx="1009484" cy="1343094"/>
          </a:xfrm>
          <a:prstGeom prst="line">
            <a:avLst/>
          </a:prstGeom>
          <a:ln w="95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3B4C4B2-C478-4D86-B5C3-3F38D5F19B5E}"/>
              </a:ext>
            </a:extLst>
          </p:cNvPr>
          <p:cNvCxnSpPr>
            <a:cxnSpLocks/>
            <a:stCxn id="55" idx="2"/>
            <a:endCxn id="57" idx="0"/>
          </p:cNvCxnSpPr>
          <p:nvPr/>
        </p:nvCxnSpPr>
        <p:spPr>
          <a:xfrm flipH="1">
            <a:off x="9777507" y="3335586"/>
            <a:ext cx="1" cy="682621"/>
          </a:xfrm>
          <a:prstGeom prst="line">
            <a:avLst/>
          </a:prstGeom>
          <a:ln w="9525">
            <a:solidFill>
              <a:srgbClr val="00B050"/>
            </a:solidFill>
          </a:ln>
        </p:spPr>
        <p:style>
          <a:lnRef idx="1">
            <a:schemeClr val="accent1"/>
          </a:lnRef>
          <a:fillRef idx="0">
            <a:schemeClr val="accent1"/>
          </a:fillRef>
          <a:effectRef idx="0">
            <a:schemeClr val="accent1"/>
          </a:effectRef>
          <a:fontRef idx="minor">
            <a:schemeClr val="tx1"/>
          </a:fontRef>
        </p:style>
      </p:cxnSp>
      <p:pic>
        <p:nvPicPr>
          <p:cNvPr id="28" name="Graphic 27" descr="Home">
            <a:hlinkClick r:id="rId2" action="ppaction://hlinksldjump"/>
            <a:extLst>
              <a:ext uri="{FF2B5EF4-FFF2-40B4-BE49-F238E27FC236}">
                <a16:creationId xmlns:a16="http://schemas.microsoft.com/office/drawing/2014/main" id="{22E80D9E-A4F0-40A2-8AD5-036D477CA1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6475" y="139360"/>
            <a:ext cx="324131" cy="324131"/>
          </a:xfrm>
          <a:prstGeom prst="rect">
            <a:avLst/>
          </a:prstGeom>
          <a:effectLst>
            <a:glow rad="63500">
              <a:schemeClr val="accent3">
                <a:satMod val="175000"/>
                <a:alpha val="40000"/>
              </a:schemeClr>
            </a:glow>
          </a:effectLst>
        </p:spPr>
      </p:pic>
      <p:grpSp>
        <p:nvGrpSpPr>
          <p:cNvPr id="29" name="Group 28">
            <a:extLst>
              <a:ext uri="{FF2B5EF4-FFF2-40B4-BE49-F238E27FC236}">
                <a16:creationId xmlns:a16="http://schemas.microsoft.com/office/drawing/2014/main" id="{C5345251-5F9F-4FAC-B069-9714785B14B5}"/>
              </a:ext>
            </a:extLst>
          </p:cNvPr>
          <p:cNvGrpSpPr/>
          <p:nvPr/>
        </p:nvGrpSpPr>
        <p:grpSpPr>
          <a:xfrm>
            <a:off x="10777072" y="5939329"/>
            <a:ext cx="1375494" cy="869902"/>
            <a:chOff x="9557819" y="5850937"/>
            <a:chExt cx="1375494" cy="869902"/>
          </a:xfrm>
        </p:grpSpPr>
        <p:sp>
          <p:nvSpPr>
            <p:cNvPr id="30" name="Rectangle: Rounded Corners 29">
              <a:extLst>
                <a:ext uri="{FF2B5EF4-FFF2-40B4-BE49-F238E27FC236}">
                  <a16:creationId xmlns:a16="http://schemas.microsoft.com/office/drawing/2014/main" id="{841ED419-D2F9-4CCF-9E21-92E91C18799E}"/>
                </a:ext>
              </a:extLst>
            </p:cNvPr>
            <p:cNvSpPr/>
            <p:nvPr/>
          </p:nvSpPr>
          <p:spPr>
            <a:xfrm>
              <a:off x="10058400" y="5850937"/>
              <a:ext cx="874913" cy="134148"/>
            </a:xfrm>
            <a:prstGeom prst="roundRect">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lumMod val="85000"/>
                      <a:lumOff val="15000"/>
                    </a:schemeClr>
                  </a:solidFill>
                  <a:latin typeface="Roboto" panose="02000000000000000000" pitchFamily="2" charset="0"/>
                  <a:ea typeface="Roboto" panose="02000000000000000000" pitchFamily="2" charset="0"/>
                </a:rPr>
                <a:t>current</a:t>
              </a:r>
              <a:endParaRPr lang="en-US" sz="1100" dirty="0">
                <a:solidFill>
                  <a:schemeClr val="tx1">
                    <a:lumMod val="85000"/>
                    <a:lumOff val="15000"/>
                  </a:schemeClr>
                </a:solidFill>
                <a:latin typeface="Roboto" panose="02000000000000000000" pitchFamily="2" charset="0"/>
                <a:ea typeface="Roboto" panose="02000000000000000000" pitchFamily="2" charset="0"/>
              </a:endParaRPr>
            </a:p>
          </p:txBody>
        </p:sp>
        <p:sp>
          <p:nvSpPr>
            <p:cNvPr id="31" name="Rectangle: Rounded Corners 30">
              <a:extLst>
                <a:ext uri="{FF2B5EF4-FFF2-40B4-BE49-F238E27FC236}">
                  <a16:creationId xmlns:a16="http://schemas.microsoft.com/office/drawing/2014/main" id="{6BCEDF3A-0F62-4236-99B4-BB10AB2B9B6B}"/>
                </a:ext>
              </a:extLst>
            </p:cNvPr>
            <p:cNvSpPr/>
            <p:nvPr/>
          </p:nvSpPr>
          <p:spPr>
            <a:xfrm>
              <a:off x="10058400" y="6028089"/>
              <a:ext cx="874913" cy="134148"/>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00B050"/>
                  </a:solidFill>
                  <a:latin typeface="Roboto" panose="02000000000000000000" pitchFamily="2" charset="0"/>
                  <a:ea typeface="Roboto" panose="02000000000000000000" pitchFamily="2" charset="0"/>
                </a:rPr>
                <a:t>new</a:t>
              </a:r>
              <a:endParaRPr lang="en-US" sz="1100" dirty="0">
                <a:solidFill>
                  <a:srgbClr val="00B050"/>
                </a:solidFill>
                <a:latin typeface="Roboto" panose="02000000000000000000" pitchFamily="2" charset="0"/>
                <a:ea typeface="Roboto" panose="02000000000000000000" pitchFamily="2" charset="0"/>
              </a:endParaRPr>
            </a:p>
          </p:txBody>
        </p:sp>
        <p:sp>
          <p:nvSpPr>
            <p:cNvPr id="32" name="Rectangle: Rounded Corners 31">
              <a:extLst>
                <a:ext uri="{FF2B5EF4-FFF2-40B4-BE49-F238E27FC236}">
                  <a16:creationId xmlns:a16="http://schemas.microsoft.com/office/drawing/2014/main" id="{8F9A5029-2EEE-46CC-B10A-AA545600D261}"/>
                </a:ext>
              </a:extLst>
            </p:cNvPr>
            <p:cNvSpPr/>
            <p:nvPr/>
          </p:nvSpPr>
          <p:spPr>
            <a:xfrm>
              <a:off x="10058400" y="6205241"/>
              <a:ext cx="874913" cy="134148"/>
            </a:xfrm>
            <a:prstGeom prst="roundRect">
              <a:avLst/>
            </a:prstGeom>
            <a:solidFill>
              <a:schemeClr val="bg1"/>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9900"/>
                  </a:solidFill>
                  <a:latin typeface="Roboto" panose="02000000000000000000" pitchFamily="2" charset="0"/>
                  <a:ea typeface="Roboto" panose="02000000000000000000" pitchFamily="2" charset="0"/>
                </a:rPr>
                <a:t>modify</a:t>
              </a:r>
              <a:endParaRPr lang="en-US" sz="1100" dirty="0">
                <a:solidFill>
                  <a:srgbClr val="FF9900"/>
                </a:solidFill>
                <a:latin typeface="Roboto" panose="02000000000000000000" pitchFamily="2" charset="0"/>
                <a:ea typeface="Roboto" panose="02000000000000000000" pitchFamily="2" charset="0"/>
              </a:endParaRPr>
            </a:p>
          </p:txBody>
        </p:sp>
        <p:sp>
          <p:nvSpPr>
            <p:cNvPr id="33" name="Rectangle: Rounded Corners 32">
              <a:extLst>
                <a:ext uri="{FF2B5EF4-FFF2-40B4-BE49-F238E27FC236}">
                  <a16:creationId xmlns:a16="http://schemas.microsoft.com/office/drawing/2014/main" id="{87D032CE-855D-45E5-BED3-D8749161D01E}"/>
                </a:ext>
              </a:extLst>
            </p:cNvPr>
            <p:cNvSpPr/>
            <p:nvPr/>
          </p:nvSpPr>
          <p:spPr>
            <a:xfrm>
              <a:off x="10058400" y="6382393"/>
              <a:ext cx="874913" cy="134148"/>
            </a:xfrm>
            <a:prstGeom prst="roundRect">
              <a:avLst/>
            </a:prstGeom>
            <a:solidFill>
              <a:schemeClr val="bg1"/>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7C80"/>
                  </a:solidFill>
                  <a:latin typeface="Roboto" panose="02000000000000000000" pitchFamily="2" charset="0"/>
                  <a:ea typeface="Roboto" panose="02000000000000000000" pitchFamily="2" charset="0"/>
                </a:rPr>
                <a:t>retire</a:t>
              </a:r>
              <a:endParaRPr lang="en-US" sz="1100" dirty="0">
                <a:solidFill>
                  <a:srgbClr val="FF7C80"/>
                </a:solidFill>
                <a:latin typeface="Roboto" panose="02000000000000000000" pitchFamily="2" charset="0"/>
                <a:ea typeface="Roboto" panose="02000000000000000000" pitchFamily="2" charset="0"/>
              </a:endParaRPr>
            </a:p>
          </p:txBody>
        </p:sp>
        <p:pic>
          <p:nvPicPr>
            <p:cNvPr id="34" name="Graphic 33" descr="Key">
              <a:extLst>
                <a:ext uri="{FF2B5EF4-FFF2-40B4-BE49-F238E27FC236}">
                  <a16:creationId xmlns:a16="http://schemas.microsoft.com/office/drawing/2014/main" id="{E9D5E679-9C8F-4C2A-A2E9-4D36C3FFCF5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5400000">
              <a:off x="9557819" y="5954637"/>
              <a:ext cx="500581" cy="500581"/>
            </a:xfrm>
            <a:prstGeom prst="rect">
              <a:avLst/>
            </a:prstGeom>
          </p:spPr>
        </p:pic>
        <p:sp>
          <p:nvSpPr>
            <p:cNvPr id="35" name="Rectangle: Rounded Corners 34">
              <a:extLst>
                <a:ext uri="{FF2B5EF4-FFF2-40B4-BE49-F238E27FC236}">
                  <a16:creationId xmlns:a16="http://schemas.microsoft.com/office/drawing/2014/main" id="{6B6EA96A-C627-4995-9517-8BC238BF7AC1}"/>
                </a:ext>
              </a:extLst>
            </p:cNvPr>
            <p:cNvSpPr/>
            <p:nvPr/>
          </p:nvSpPr>
          <p:spPr>
            <a:xfrm>
              <a:off x="9646655" y="6559544"/>
              <a:ext cx="1286658" cy="161295"/>
            </a:xfrm>
            <a:prstGeom prst="roundRect">
              <a:avLst/>
            </a:prstGeom>
            <a:solidFill>
              <a:schemeClr val="bg1"/>
            </a:solidFill>
            <a:ln>
              <a:solidFill>
                <a:schemeClr val="tx1">
                  <a:lumMod val="85000"/>
                  <a:lumOff val="15000"/>
                </a:schemeClr>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i="1" dirty="0">
                  <a:solidFill>
                    <a:schemeClr val="tx1">
                      <a:lumMod val="85000"/>
                      <a:lumOff val="15000"/>
                    </a:schemeClr>
                  </a:solidFill>
                  <a:latin typeface="Roboto" panose="02000000000000000000" pitchFamily="2" charset="0"/>
                  <a:ea typeface="Roboto" panose="02000000000000000000" pitchFamily="2" charset="0"/>
                </a:rPr>
                <a:t>glow</a:t>
              </a:r>
              <a:r>
                <a:rPr lang="en-US" sz="800" dirty="0">
                  <a:solidFill>
                    <a:schemeClr val="tx1">
                      <a:lumMod val="85000"/>
                      <a:lumOff val="15000"/>
                    </a:schemeClr>
                  </a:solidFill>
                  <a:latin typeface="Roboto" panose="02000000000000000000" pitchFamily="2" charset="0"/>
                  <a:ea typeface="Roboto" panose="02000000000000000000" pitchFamily="2" charset="0"/>
                </a:rPr>
                <a:t>: click to navigate</a:t>
              </a:r>
              <a:endParaRPr lang="en-US" sz="1100" dirty="0">
                <a:solidFill>
                  <a:schemeClr val="tx1">
                    <a:lumMod val="85000"/>
                    <a:lumOff val="15000"/>
                  </a:schemeClr>
                </a:solidFill>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8551498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ACF6C-449F-43CE-8EF0-E085D55845DB}"/>
              </a:ext>
            </a:extLst>
          </p:cNvPr>
          <p:cNvSpPr>
            <a:spLocks noGrp="1"/>
          </p:cNvSpPr>
          <p:nvPr>
            <p:ph type="title"/>
          </p:nvPr>
        </p:nvSpPr>
        <p:spPr>
          <a:xfrm>
            <a:off x="838200" y="575391"/>
            <a:ext cx="10515600" cy="798652"/>
          </a:xfrm>
        </p:spPr>
        <p:txBody>
          <a:bodyPr/>
          <a:lstStyle/>
          <a:p>
            <a:pPr algn="ctr"/>
            <a:r>
              <a:rPr lang="en-US" dirty="0">
                <a:solidFill>
                  <a:srgbClr val="00B050"/>
                </a:solidFill>
              </a:rPr>
              <a:t>Subsystem 3 : </a:t>
            </a:r>
            <a:r>
              <a:rPr lang="en-US" b="0" dirty="0">
                <a:solidFill>
                  <a:srgbClr val="00B050"/>
                </a:solidFill>
              </a:rPr>
              <a:t>Database 3</a:t>
            </a:r>
          </a:p>
        </p:txBody>
      </p:sp>
      <p:sp>
        <p:nvSpPr>
          <p:cNvPr id="52" name="Cylinder 51">
            <a:extLst>
              <a:ext uri="{FF2B5EF4-FFF2-40B4-BE49-F238E27FC236}">
                <a16:creationId xmlns:a16="http://schemas.microsoft.com/office/drawing/2014/main" id="{0E1FC86F-79D4-49B2-8DC6-9341F7CFB1CD}"/>
              </a:ext>
            </a:extLst>
          </p:cNvPr>
          <p:cNvSpPr/>
          <p:nvPr/>
        </p:nvSpPr>
        <p:spPr>
          <a:xfrm>
            <a:off x="156475" y="96290"/>
            <a:ext cx="11872530" cy="6622350"/>
          </a:xfrm>
          <a:prstGeom prst="can">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99FF33"/>
              </a:solidFill>
            </a:endParaRPr>
          </a:p>
        </p:txBody>
      </p:sp>
      <p:graphicFrame>
        <p:nvGraphicFramePr>
          <p:cNvPr id="3" name="Table 2">
            <a:extLst>
              <a:ext uri="{FF2B5EF4-FFF2-40B4-BE49-F238E27FC236}">
                <a16:creationId xmlns:a16="http://schemas.microsoft.com/office/drawing/2014/main" id="{BBC15A60-217E-4001-9D56-410E5278E05E}"/>
              </a:ext>
            </a:extLst>
          </p:cNvPr>
          <p:cNvGraphicFramePr>
            <a:graphicFrameLocks noGrp="1"/>
          </p:cNvGraphicFramePr>
          <p:nvPr>
            <p:extLst>
              <p:ext uri="{D42A27DB-BD31-4B8C-83A1-F6EECF244321}">
                <p14:modId xmlns:p14="http://schemas.microsoft.com/office/powerpoint/2010/main" val="1661126163"/>
              </p:ext>
            </p:extLst>
          </p:nvPr>
        </p:nvGraphicFramePr>
        <p:xfrm>
          <a:off x="1078480" y="2634890"/>
          <a:ext cx="2672025" cy="1249680"/>
        </p:xfrm>
        <a:graphic>
          <a:graphicData uri="http://schemas.openxmlformats.org/drawingml/2006/table">
            <a:tbl>
              <a:tblPr firstRow="1" bandRow="1">
                <a:tableStyleId>{5C22544A-7EE6-4342-B048-85BDC9FD1C3A}</a:tableStyleId>
              </a:tblPr>
              <a:tblGrid>
                <a:gridCol w="348371">
                  <a:extLst>
                    <a:ext uri="{9D8B030D-6E8A-4147-A177-3AD203B41FA5}">
                      <a16:colId xmlns:a16="http://schemas.microsoft.com/office/drawing/2014/main" val="3073819343"/>
                    </a:ext>
                  </a:extLst>
                </a:gridCol>
                <a:gridCol w="1179290">
                  <a:extLst>
                    <a:ext uri="{9D8B030D-6E8A-4147-A177-3AD203B41FA5}">
                      <a16:colId xmlns:a16="http://schemas.microsoft.com/office/drawing/2014/main" val="3319608575"/>
                    </a:ext>
                  </a:extLst>
                </a:gridCol>
                <a:gridCol w="1144364">
                  <a:extLst>
                    <a:ext uri="{9D8B030D-6E8A-4147-A177-3AD203B41FA5}">
                      <a16:colId xmlns:a16="http://schemas.microsoft.com/office/drawing/2014/main" val="1398645717"/>
                    </a:ext>
                  </a:extLst>
                </a:gridCol>
              </a:tblGrid>
              <a:tr h="227695">
                <a:tc gridSpan="3">
                  <a:txBody>
                    <a:bodyPr/>
                    <a:lstStyle/>
                    <a:p>
                      <a:r>
                        <a:rPr lang="en-US" sz="1200" dirty="0">
                          <a:solidFill>
                            <a:srgbClr val="00B050"/>
                          </a:solidFill>
                          <a:latin typeface="Roboto" panose="02000000000000000000" pitchFamily="2" charset="0"/>
                          <a:ea typeface="Roboto" panose="02000000000000000000" pitchFamily="2" charset="0"/>
                        </a:rPr>
                        <a:t>Table Name</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114681742"/>
                  </a:ext>
                </a:extLst>
              </a:tr>
              <a:tr h="227695">
                <a:tc>
                  <a:txBody>
                    <a:bodyPr/>
                    <a:lstStyle/>
                    <a:p>
                      <a:r>
                        <a:rPr lang="en-US" sz="1000" dirty="0">
                          <a:solidFill>
                            <a:srgbClr val="00B050"/>
                          </a:solidFill>
                          <a:latin typeface="Roboto" panose="02000000000000000000" pitchFamily="2" charset="0"/>
                          <a:ea typeface="Roboto" panose="02000000000000000000" pitchFamily="2" charset="0"/>
                        </a:rPr>
                        <a:t>PK</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id</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GUID</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461453"/>
                  </a:ext>
                </a:extLst>
              </a:tr>
              <a:tr h="227695">
                <a:tc>
                  <a:txBody>
                    <a:bodyPr/>
                    <a:lstStyle/>
                    <a:p>
                      <a:endParaRPr lang="en-US" sz="1000" dirty="0">
                        <a:solidFill>
                          <a:srgbClr val="00B050"/>
                        </a:solidFill>
                        <a:latin typeface="Roboto" panose="02000000000000000000" pitchFamily="2" charset="0"/>
                        <a:ea typeface="Roboto" panose="02000000000000000000" pitchFamily="2" charset="0"/>
                      </a:endParaRP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someInt</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INT</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6766368"/>
                  </a:ext>
                </a:extLst>
              </a:tr>
              <a:tr h="227695">
                <a:tc>
                  <a:txBody>
                    <a:bodyPr/>
                    <a:lstStyle/>
                    <a:p>
                      <a:endParaRPr lang="en-US" sz="1000" dirty="0">
                        <a:solidFill>
                          <a:srgbClr val="00B050"/>
                        </a:solidFill>
                        <a:latin typeface="Roboto" panose="02000000000000000000" pitchFamily="2" charset="0"/>
                        <a:ea typeface="Roboto" panose="02000000000000000000" pitchFamily="2" charset="0"/>
                      </a:endParaRP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someData</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VARCHAR(45)</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8192714"/>
                  </a:ext>
                </a:extLst>
              </a:tr>
              <a:tr h="227695">
                <a:tc>
                  <a:txBody>
                    <a:bodyPr/>
                    <a:lstStyle/>
                    <a:p>
                      <a:endParaRPr lang="en-US" sz="1000" dirty="0">
                        <a:solidFill>
                          <a:srgbClr val="00B050"/>
                        </a:solidFill>
                        <a:latin typeface="Roboto" panose="02000000000000000000" pitchFamily="2" charset="0"/>
                        <a:ea typeface="Roboto" panose="02000000000000000000" pitchFamily="2" charset="0"/>
                      </a:endParaRP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someBoolean</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BOOLEAN</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6659643"/>
                  </a:ext>
                </a:extLst>
              </a:tr>
            </a:tbl>
          </a:graphicData>
        </a:graphic>
      </p:graphicFrame>
      <p:graphicFrame>
        <p:nvGraphicFramePr>
          <p:cNvPr id="61" name="Table 60">
            <a:extLst>
              <a:ext uri="{FF2B5EF4-FFF2-40B4-BE49-F238E27FC236}">
                <a16:creationId xmlns:a16="http://schemas.microsoft.com/office/drawing/2014/main" id="{39290F5D-450E-4A6E-8443-0FD849EDE3AF}"/>
              </a:ext>
            </a:extLst>
          </p:cNvPr>
          <p:cNvGraphicFramePr>
            <a:graphicFrameLocks noGrp="1"/>
          </p:cNvGraphicFramePr>
          <p:nvPr>
            <p:extLst>
              <p:ext uri="{D42A27DB-BD31-4B8C-83A1-F6EECF244321}">
                <p14:modId xmlns:p14="http://schemas.microsoft.com/office/powerpoint/2010/main" val="2597978661"/>
              </p:ext>
            </p:extLst>
          </p:nvPr>
        </p:nvGraphicFramePr>
        <p:xfrm>
          <a:off x="4759987" y="3429000"/>
          <a:ext cx="2672025" cy="1249680"/>
        </p:xfrm>
        <a:graphic>
          <a:graphicData uri="http://schemas.openxmlformats.org/drawingml/2006/table">
            <a:tbl>
              <a:tblPr firstRow="1" bandRow="1">
                <a:tableStyleId>{5C22544A-7EE6-4342-B048-85BDC9FD1C3A}</a:tableStyleId>
              </a:tblPr>
              <a:tblGrid>
                <a:gridCol w="348371">
                  <a:extLst>
                    <a:ext uri="{9D8B030D-6E8A-4147-A177-3AD203B41FA5}">
                      <a16:colId xmlns:a16="http://schemas.microsoft.com/office/drawing/2014/main" val="3073819343"/>
                    </a:ext>
                  </a:extLst>
                </a:gridCol>
                <a:gridCol w="1179290">
                  <a:extLst>
                    <a:ext uri="{9D8B030D-6E8A-4147-A177-3AD203B41FA5}">
                      <a16:colId xmlns:a16="http://schemas.microsoft.com/office/drawing/2014/main" val="3319608575"/>
                    </a:ext>
                  </a:extLst>
                </a:gridCol>
                <a:gridCol w="1144364">
                  <a:extLst>
                    <a:ext uri="{9D8B030D-6E8A-4147-A177-3AD203B41FA5}">
                      <a16:colId xmlns:a16="http://schemas.microsoft.com/office/drawing/2014/main" val="1398645717"/>
                    </a:ext>
                  </a:extLst>
                </a:gridCol>
              </a:tblGrid>
              <a:tr h="227695">
                <a:tc gridSpan="3">
                  <a:txBody>
                    <a:bodyPr/>
                    <a:lstStyle/>
                    <a:p>
                      <a:r>
                        <a:rPr lang="en-US" sz="1200" dirty="0">
                          <a:solidFill>
                            <a:srgbClr val="00B050"/>
                          </a:solidFill>
                          <a:latin typeface="Roboto" panose="02000000000000000000" pitchFamily="2" charset="0"/>
                          <a:ea typeface="Roboto" panose="02000000000000000000" pitchFamily="2" charset="0"/>
                        </a:rPr>
                        <a:t>Table Name</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114681742"/>
                  </a:ext>
                </a:extLst>
              </a:tr>
              <a:tr h="227695">
                <a:tc>
                  <a:txBody>
                    <a:bodyPr/>
                    <a:lstStyle/>
                    <a:p>
                      <a:r>
                        <a:rPr lang="en-US" sz="1000" dirty="0">
                          <a:solidFill>
                            <a:srgbClr val="00B050"/>
                          </a:solidFill>
                          <a:latin typeface="Roboto" panose="02000000000000000000" pitchFamily="2" charset="0"/>
                          <a:ea typeface="Roboto" panose="02000000000000000000" pitchFamily="2" charset="0"/>
                        </a:rPr>
                        <a:t>PK</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id</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GUID</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461453"/>
                  </a:ext>
                </a:extLst>
              </a:tr>
              <a:tr h="227695">
                <a:tc>
                  <a:txBody>
                    <a:bodyPr/>
                    <a:lstStyle/>
                    <a:p>
                      <a:endParaRPr lang="en-US" sz="1000" dirty="0">
                        <a:solidFill>
                          <a:srgbClr val="00B050"/>
                        </a:solidFill>
                        <a:latin typeface="Roboto" panose="02000000000000000000" pitchFamily="2" charset="0"/>
                        <a:ea typeface="Roboto" panose="02000000000000000000" pitchFamily="2" charset="0"/>
                      </a:endParaRP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someInt</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INT</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6766368"/>
                  </a:ext>
                </a:extLst>
              </a:tr>
              <a:tr h="227695">
                <a:tc>
                  <a:txBody>
                    <a:bodyPr/>
                    <a:lstStyle/>
                    <a:p>
                      <a:endParaRPr lang="en-US" sz="1000" dirty="0">
                        <a:solidFill>
                          <a:srgbClr val="00B050"/>
                        </a:solidFill>
                        <a:latin typeface="Roboto" panose="02000000000000000000" pitchFamily="2" charset="0"/>
                        <a:ea typeface="Roboto" panose="02000000000000000000" pitchFamily="2" charset="0"/>
                      </a:endParaRP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someData</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VARCHAR(45)</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8192714"/>
                  </a:ext>
                </a:extLst>
              </a:tr>
              <a:tr h="227695">
                <a:tc>
                  <a:txBody>
                    <a:bodyPr/>
                    <a:lstStyle/>
                    <a:p>
                      <a:endParaRPr lang="en-US" sz="1000" dirty="0">
                        <a:solidFill>
                          <a:srgbClr val="00B050"/>
                        </a:solidFill>
                        <a:latin typeface="Roboto" panose="02000000000000000000" pitchFamily="2" charset="0"/>
                        <a:ea typeface="Roboto" panose="02000000000000000000" pitchFamily="2" charset="0"/>
                      </a:endParaRP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someBoolean</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00B050"/>
                          </a:solidFill>
                          <a:latin typeface="Roboto" panose="02000000000000000000" pitchFamily="2" charset="0"/>
                          <a:ea typeface="Roboto" panose="02000000000000000000" pitchFamily="2" charset="0"/>
                        </a:rPr>
                        <a:t>BOOLEAN</a:t>
                      </a:r>
                    </a:p>
                  </a:txBody>
                  <a:tcP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6659643"/>
                  </a:ext>
                </a:extLst>
              </a:tr>
            </a:tbl>
          </a:graphicData>
        </a:graphic>
      </p:graphicFrame>
      <p:cxnSp>
        <p:nvCxnSpPr>
          <p:cNvPr id="8" name="Straight Connector 7">
            <a:extLst>
              <a:ext uri="{FF2B5EF4-FFF2-40B4-BE49-F238E27FC236}">
                <a16:creationId xmlns:a16="http://schemas.microsoft.com/office/drawing/2014/main" id="{7FAF4ECE-4C28-4D82-9CCF-D97625E65622}"/>
              </a:ext>
            </a:extLst>
          </p:cNvPr>
          <p:cNvCxnSpPr>
            <a:stCxn id="52" idx="0"/>
            <a:endCxn id="61" idx="0"/>
          </p:cNvCxnSpPr>
          <p:nvPr/>
        </p:nvCxnSpPr>
        <p:spPr>
          <a:xfrm>
            <a:off x="6092740" y="1751878"/>
            <a:ext cx="3259" cy="1677122"/>
          </a:xfrm>
          <a:prstGeom prst="line">
            <a:avLst/>
          </a:prstGeom>
          <a:ln w="95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444E18A-765F-4F28-AF36-705C17F65C4B}"/>
              </a:ext>
            </a:extLst>
          </p:cNvPr>
          <p:cNvCxnSpPr>
            <a:endCxn id="61" idx="1"/>
          </p:cNvCxnSpPr>
          <p:nvPr/>
        </p:nvCxnSpPr>
        <p:spPr>
          <a:xfrm>
            <a:off x="3750505" y="3217514"/>
            <a:ext cx="1009482" cy="836326"/>
          </a:xfrm>
          <a:prstGeom prst="line">
            <a:avLst/>
          </a:prstGeom>
          <a:ln w="9525">
            <a:solidFill>
              <a:srgbClr val="00B050"/>
            </a:solidFill>
          </a:ln>
        </p:spPr>
        <p:style>
          <a:lnRef idx="1">
            <a:schemeClr val="accent1"/>
          </a:lnRef>
          <a:fillRef idx="0">
            <a:schemeClr val="accent1"/>
          </a:fillRef>
          <a:effectRef idx="0">
            <a:schemeClr val="accent1"/>
          </a:effectRef>
          <a:fontRef idx="minor">
            <a:schemeClr val="tx1"/>
          </a:fontRef>
        </p:style>
      </p:cxnSp>
      <p:pic>
        <p:nvPicPr>
          <p:cNvPr id="34" name="Graphic 33" descr="Home">
            <a:hlinkClick r:id="rId2" action="ppaction://hlinksldjump"/>
            <a:extLst>
              <a:ext uri="{FF2B5EF4-FFF2-40B4-BE49-F238E27FC236}">
                <a16:creationId xmlns:a16="http://schemas.microsoft.com/office/drawing/2014/main" id="{3B31A233-E6D0-4B7C-91B1-88CC97F5374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2995" y="139360"/>
            <a:ext cx="324131" cy="324131"/>
          </a:xfrm>
          <a:prstGeom prst="rect">
            <a:avLst/>
          </a:prstGeom>
          <a:effectLst>
            <a:glow rad="63500">
              <a:schemeClr val="accent3">
                <a:satMod val="175000"/>
                <a:alpha val="40000"/>
              </a:schemeClr>
            </a:glow>
          </a:effectLst>
        </p:spPr>
      </p:pic>
      <p:grpSp>
        <p:nvGrpSpPr>
          <p:cNvPr id="42" name="Group 41">
            <a:extLst>
              <a:ext uri="{FF2B5EF4-FFF2-40B4-BE49-F238E27FC236}">
                <a16:creationId xmlns:a16="http://schemas.microsoft.com/office/drawing/2014/main" id="{B2695AC9-3FDB-4A05-8811-42C0E499E738}"/>
              </a:ext>
            </a:extLst>
          </p:cNvPr>
          <p:cNvGrpSpPr/>
          <p:nvPr/>
        </p:nvGrpSpPr>
        <p:grpSpPr>
          <a:xfrm>
            <a:off x="10777072" y="5939329"/>
            <a:ext cx="1375494" cy="869902"/>
            <a:chOff x="9557819" y="5850937"/>
            <a:chExt cx="1375494" cy="869902"/>
          </a:xfrm>
        </p:grpSpPr>
        <p:sp>
          <p:nvSpPr>
            <p:cNvPr id="43" name="Rectangle: Rounded Corners 42">
              <a:extLst>
                <a:ext uri="{FF2B5EF4-FFF2-40B4-BE49-F238E27FC236}">
                  <a16:creationId xmlns:a16="http://schemas.microsoft.com/office/drawing/2014/main" id="{42A5E4B2-8588-4486-A5E2-384A93A6C58F}"/>
                </a:ext>
              </a:extLst>
            </p:cNvPr>
            <p:cNvSpPr/>
            <p:nvPr/>
          </p:nvSpPr>
          <p:spPr>
            <a:xfrm>
              <a:off x="10058400" y="5850937"/>
              <a:ext cx="874913" cy="134148"/>
            </a:xfrm>
            <a:prstGeom prst="roundRect">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lumMod val="85000"/>
                      <a:lumOff val="15000"/>
                    </a:schemeClr>
                  </a:solidFill>
                  <a:latin typeface="Roboto" panose="02000000000000000000" pitchFamily="2" charset="0"/>
                  <a:ea typeface="Roboto" panose="02000000000000000000" pitchFamily="2" charset="0"/>
                </a:rPr>
                <a:t>current</a:t>
              </a:r>
              <a:endParaRPr lang="en-US" sz="1100" dirty="0">
                <a:solidFill>
                  <a:schemeClr val="tx1">
                    <a:lumMod val="85000"/>
                    <a:lumOff val="15000"/>
                  </a:schemeClr>
                </a:solidFill>
                <a:latin typeface="Roboto" panose="02000000000000000000" pitchFamily="2" charset="0"/>
                <a:ea typeface="Roboto" panose="02000000000000000000" pitchFamily="2" charset="0"/>
              </a:endParaRPr>
            </a:p>
          </p:txBody>
        </p:sp>
        <p:sp>
          <p:nvSpPr>
            <p:cNvPr id="44" name="Rectangle: Rounded Corners 43">
              <a:extLst>
                <a:ext uri="{FF2B5EF4-FFF2-40B4-BE49-F238E27FC236}">
                  <a16:creationId xmlns:a16="http://schemas.microsoft.com/office/drawing/2014/main" id="{CB8BB574-506C-44E1-A4B4-A7A140C6978D}"/>
                </a:ext>
              </a:extLst>
            </p:cNvPr>
            <p:cNvSpPr/>
            <p:nvPr/>
          </p:nvSpPr>
          <p:spPr>
            <a:xfrm>
              <a:off x="10058400" y="6028089"/>
              <a:ext cx="874913" cy="134148"/>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00B050"/>
                  </a:solidFill>
                  <a:latin typeface="Roboto" panose="02000000000000000000" pitchFamily="2" charset="0"/>
                  <a:ea typeface="Roboto" panose="02000000000000000000" pitchFamily="2" charset="0"/>
                </a:rPr>
                <a:t>new</a:t>
              </a:r>
              <a:endParaRPr lang="en-US" sz="1100" dirty="0">
                <a:solidFill>
                  <a:srgbClr val="00B050"/>
                </a:solidFill>
                <a:latin typeface="Roboto" panose="02000000000000000000" pitchFamily="2" charset="0"/>
                <a:ea typeface="Roboto" panose="02000000000000000000" pitchFamily="2" charset="0"/>
              </a:endParaRPr>
            </a:p>
          </p:txBody>
        </p:sp>
        <p:sp>
          <p:nvSpPr>
            <p:cNvPr id="45" name="Rectangle: Rounded Corners 44">
              <a:extLst>
                <a:ext uri="{FF2B5EF4-FFF2-40B4-BE49-F238E27FC236}">
                  <a16:creationId xmlns:a16="http://schemas.microsoft.com/office/drawing/2014/main" id="{EDC397ED-0C83-4421-8288-5D7EC247DC05}"/>
                </a:ext>
              </a:extLst>
            </p:cNvPr>
            <p:cNvSpPr/>
            <p:nvPr/>
          </p:nvSpPr>
          <p:spPr>
            <a:xfrm>
              <a:off x="10058400" y="6205241"/>
              <a:ext cx="874913" cy="134148"/>
            </a:xfrm>
            <a:prstGeom prst="roundRect">
              <a:avLst/>
            </a:prstGeom>
            <a:solidFill>
              <a:schemeClr val="bg1"/>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9900"/>
                  </a:solidFill>
                  <a:latin typeface="Roboto" panose="02000000000000000000" pitchFamily="2" charset="0"/>
                  <a:ea typeface="Roboto" panose="02000000000000000000" pitchFamily="2" charset="0"/>
                </a:rPr>
                <a:t>modify</a:t>
              </a:r>
              <a:endParaRPr lang="en-US" sz="1100" dirty="0">
                <a:solidFill>
                  <a:srgbClr val="FF9900"/>
                </a:solidFill>
                <a:latin typeface="Roboto" panose="02000000000000000000" pitchFamily="2" charset="0"/>
                <a:ea typeface="Roboto" panose="02000000000000000000" pitchFamily="2" charset="0"/>
              </a:endParaRPr>
            </a:p>
          </p:txBody>
        </p:sp>
        <p:sp>
          <p:nvSpPr>
            <p:cNvPr id="46" name="Rectangle: Rounded Corners 45">
              <a:extLst>
                <a:ext uri="{FF2B5EF4-FFF2-40B4-BE49-F238E27FC236}">
                  <a16:creationId xmlns:a16="http://schemas.microsoft.com/office/drawing/2014/main" id="{E8F099B5-35E5-4925-8445-6DF4FD709A50}"/>
                </a:ext>
              </a:extLst>
            </p:cNvPr>
            <p:cNvSpPr/>
            <p:nvPr/>
          </p:nvSpPr>
          <p:spPr>
            <a:xfrm>
              <a:off x="10058400" y="6382393"/>
              <a:ext cx="874913" cy="134148"/>
            </a:xfrm>
            <a:prstGeom prst="roundRect">
              <a:avLst/>
            </a:prstGeom>
            <a:solidFill>
              <a:schemeClr val="bg1"/>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7C80"/>
                  </a:solidFill>
                  <a:latin typeface="Roboto" panose="02000000000000000000" pitchFamily="2" charset="0"/>
                  <a:ea typeface="Roboto" panose="02000000000000000000" pitchFamily="2" charset="0"/>
                </a:rPr>
                <a:t>retire</a:t>
              </a:r>
              <a:endParaRPr lang="en-US" sz="1100" dirty="0">
                <a:solidFill>
                  <a:srgbClr val="FF7C80"/>
                </a:solidFill>
                <a:latin typeface="Roboto" panose="02000000000000000000" pitchFamily="2" charset="0"/>
                <a:ea typeface="Roboto" panose="02000000000000000000" pitchFamily="2" charset="0"/>
              </a:endParaRPr>
            </a:p>
          </p:txBody>
        </p:sp>
        <p:pic>
          <p:nvPicPr>
            <p:cNvPr id="47" name="Graphic 46" descr="Key">
              <a:extLst>
                <a:ext uri="{FF2B5EF4-FFF2-40B4-BE49-F238E27FC236}">
                  <a16:creationId xmlns:a16="http://schemas.microsoft.com/office/drawing/2014/main" id="{39ABED5A-83D5-4791-B3C5-8A60C97B2A6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5400000">
              <a:off x="9557819" y="5954637"/>
              <a:ext cx="500581" cy="500581"/>
            </a:xfrm>
            <a:prstGeom prst="rect">
              <a:avLst/>
            </a:prstGeom>
          </p:spPr>
        </p:pic>
        <p:sp>
          <p:nvSpPr>
            <p:cNvPr id="48" name="Rectangle: Rounded Corners 47">
              <a:extLst>
                <a:ext uri="{FF2B5EF4-FFF2-40B4-BE49-F238E27FC236}">
                  <a16:creationId xmlns:a16="http://schemas.microsoft.com/office/drawing/2014/main" id="{CF8FE52B-BAF2-4704-9E36-417BD45747F1}"/>
                </a:ext>
              </a:extLst>
            </p:cNvPr>
            <p:cNvSpPr/>
            <p:nvPr/>
          </p:nvSpPr>
          <p:spPr>
            <a:xfrm>
              <a:off x="9646655" y="6559544"/>
              <a:ext cx="1286658" cy="161295"/>
            </a:xfrm>
            <a:prstGeom prst="roundRect">
              <a:avLst/>
            </a:prstGeom>
            <a:solidFill>
              <a:schemeClr val="bg1"/>
            </a:solidFill>
            <a:ln>
              <a:solidFill>
                <a:schemeClr val="tx1">
                  <a:lumMod val="85000"/>
                  <a:lumOff val="15000"/>
                </a:schemeClr>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i="1" dirty="0">
                  <a:solidFill>
                    <a:schemeClr val="tx1">
                      <a:lumMod val="85000"/>
                      <a:lumOff val="15000"/>
                    </a:schemeClr>
                  </a:solidFill>
                  <a:latin typeface="Roboto" panose="02000000000000000000" pitchFamily="2" charset="0"/>
                  <a:ea typeface="Roboto" panose="02000000000000000000" pitchFamily="2" charset="0"/>
                </a:rPr>
                <a:t>glow</a:t>
              </a:r>
              <a:r>
                <a:rPr lang="en-US" sz="800" dirty="0">
                  <a:solidFill>
                    <a:schemeClr val="tx1">
                      <a:lumMod val="85000"/>
                      <a:lumOff val="15000"/>
                    </a:schemeClr>
                  </a:solidFill>
                  <a:latin typeface="Roboto" panose="02000000000000000000" pitchFamily="2" charset="0"/>
                  <a:ea typeface="Roboto" panose="02000000000000000000" pitchFamily="2" charset="0"/>
                </a:rPr>
                <a:t>: click to navigate</a:t>
              </a:r>
              <a:endParaRPr lang="en-US" sz="1100" dirty="0">
                <a:solidFill>
                  <a:schemeClr val="tx1">
                    <a:lumMod val="85000"/>
                    <a:lumOff val="15000"/>
                  </a:schemeClr>
                </a:solidFill>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15840097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ACF6C-449F-43CE-8EF0-E085D55845DB}"/>
              </a:ext>
            </a:extLst>
          </p:cNvPr>
          <p:cNvSpPr>
            <a:spLocks noGrp="1"/>
          </p:cNvSpPr>
          <p:nvPr>
            <p:ph type="title"/>
          </p:nvPr>
        </p:nvSpPr>
        <p:spPr>
          <a:xfrm>
            <a:off x="718503" y="360813"/>
            <a:ext cx="10515600" cy="760538"/>
          </a:xfrm>
        </p:spPr>
        <p:txBody>
          <a:bodyPr/>
          <a:lstStyle/>
          <a:p>
            <a:r>
              <a:rPr lang="en-US" dirty="0"/>
              <a:t>Subsystem 4</a:t>
            </a:r>
          </a:p>
        </p:txBody>
      </p:sp>
      <p:pic>
        <p:nvPicPr>
          <p:cNvPr id="15" name="Graphic 14" descr="Home">
            <a:hlinkClick r:id="rId2" action="ppaction://hlinksldjump"/>
            <a:extLst>
              <a:ext uri="{FF2B5EF4-FFF2-40B4-BE49-F238E27FC236}">
                <a16:creationId xmlns:a16="http://schemas.microsoft.com/office/drawing/2014/main" id="{CF7528DF-8E73-4969-945D-5A9C63E163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4372" y="502939"/>
            <a:ext cx="324131" cy="324131"/>
          </a:xfrm>
          <a:prstGeom prst="rect">
            <a:avLst/>
          </a:prstGeom>
          <a:effectLst>
            <a:glow rad="63500">
              <a:schemeClr val="accent3">
                <a:satMod val="175000"/>
                <a:alpha val="40000"/>
              </a:schemeClr>
            </a:glow>
          </a:effectLst>
        </p:spPr>
      </p:pic>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5015B757-1FEE-4D4B-A5C5-A9FB024EE0B4}"/>
                  </a:ext>
                </a:extLst>
              </p:cNvPr>
              <p:cNvGraphicFramePr>
                <a:graphicFrameLocks noChangeAspect="1"/>
              </p:cNvGraphicFramePr>
              <p:nvPr>
                <p:extLst>
                  <p:ext uri="{D42A27DB-BD31-4B8C-83A1-F6EECF244321}">
                    <p14:modId xmlns:p14="http://schemas.microsoft.com/office/powerpoint/2010/main" val="1019579691"/>
                  </p:ext>
                </p:extLst>
              </p:nvPr>
            </p:nvGraphicFramePr>
            <p:xfrm>
              <a:off x="838200" y="3756368"/>
              <a:ext cx="2299448" cy="1293440"/>
            </p:xfrm>
            <a:graphic>
              <a:graphicData uri="http://schemas.microsoft.com/office/powerpoint/2016/slidezoom">
                <pslz:sldZm>
                  <pslz:sldZmObj sldId="286" cId="2440858873">
                    <pslz:zmPr id="{9C703F57-1EBB-4C18-B8DB-AB7E45831830}" returnToParent="0" transitionDur="1000">
                      <p166:blipFill xmlns:p166="http://schemas.microsoft.com/office/powerpoint/2016/6/main">
                        <a:blip r:embed="rId5"/>
                        <a:stretch>
                          <a:fillRect/>
                        </a:stretch>
                      </p166:blipFill>
                      <p166:spPr xmlns:p166="http://schemas.microsoft.com/office/powerpoint/2016/6/main">
                        <a:xfrm>
                          <a:off x="0" y="0"/>
                          <a:ext cx="2299448" cy="1293440"/>
                        </a:xfrm>
                        <a:prstGeom prst="rect">
                          <a:avLst/>
                        </a:prstGeom>
                        <a:ln w="12700">
                          <a:solidFill>
                            <a:schemeClr val="tx1">
                              <a:lumMod val="85000"/>
                              <a:lumOff val="15000"/>
                            </a:schemeClr>
                          </a:solidFill>
                        </a:ln>
                        <a:effectLst>
                          <a:glow rad="101600">
                            <a:schemeClr val="accent3">
                              <a:satMod val="175000"/>
                              <a:alpha val="40000"/>
                            </a:schemeClr>
                          </a:glow>
                        </a:effectLst>
                      </p166:spPr>
                    </pslz:zmPr>
                  </pslz:sldZmObj>
                </pslz:sldZm>
              </a:graphicData>
            </a:graphic>
          </p:graphicFrame>
        </mc:Choice>
        <mc:Fallback xmlns="">
          <p:pic>
            <p:nvPicPr>
              <p:cNvPr id="4" name="Slide Zoom 3">
                <a:hlinkClick r:id="rId6" action="ppaction://hlinksldjump"/>
                <a:extLst>
                  <a:ext uri="{FF2B5EF4-FFF2-40B4-BE49-F238E27FC236}">
                    <a16:creationId xmlns:a16="http://schemas.microsoft.com/office/drawing/2014/main" id="{5015B757-1FEE-4D4B-A5C5-A9FB024EE0B4}"/>
                  </a:ext>
                </a:extLst>
              </p:cNvPr>
              <p:cNvPicPr>
                <a:picLocks noGrp="1" noRot="1" noChangeAspect="1" noMove="1" noResize="1" noEditPoints="1" noAdjustHandles="1" noChangeArrowheads="1" noChangeShapeType="1"/>
              </p:cNvPicPr>
              <p:nvPr/>
            </p:nvPicPr>
            <p:blipFill>
              <a:blip r:embed="rId7"/>
              <a:stretch>
                <a:fillRect/>
              </a:stretch>
            </p:blipFill>
            <p:spPr>
              <a:xfrm>
                <a:off x="838200" y="3756368"/>
                <a:ext cx="2299448" cy="1293440"/>
              </a:xfrm>
              <a:prstGeom prst="rect">
                <a:avLst/>
              </a:prstGeom>
              <a:ln w="12700">
                <a:solidFill>
                  <a:schemeClr val="tx1">
                    <a:lumMod val="85000"/>
                    <a:lumOff val="15000"/>
                  </a:schemeClr>
                </a:solidFill>
              </a:ln>
              <a:effectLst>
                <a:glow rad="101600">
                  <a:schemeClr val="accent3">
                    <a:satMod val="175000"/>
                    <a:alpha val="40000"/>
                  </a:schemeClr>
                </a:glow>
              </a:effectLst>
            </p:spPr>
          </p:pic>
        </mc:Fallback>
      </mc:AlternateContent>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34758631-EDF7-4EE3-B328-28B7D6F6B6DD}"/>
                  </a:ext>
                </a:extLst>
              </p:cNvPr>
              <p:cNvGraphicFramePr>
                <a:graphicFrameLocks noChangeAspect="1"/>
              </p:cNvGraphicFramePr>
              <p:nvPr>
                <p:extLst>
                  <p:ext uri="{D42A27DB-BD31-4B8C-83A1-F6EECF244321}">
                    <p14:modId xmlns:p14="http://schemas.microsoft.com/office/powerpoint/2010/main" val="1998573099"/>
                  </p:ext>
                </p:extLst>
              </p:nvPr>
            </p:nvGraphicFramePr>
            <p:xfrm>
              <a:off x="4745081" y="3756368"/>
              <a:ext cx="2299451" cy="1293441"/>
            </p:xfrm>
            <a:graphic>
              <a:graphicData uri="http://schemas.microsoft.com/office/powerpoint/2016/slidezoom">
                <pslz:sldZm>
                  <pslz:sldZmObj sldId="287" cId="255244427">
                    <pslz:zmPr id="{B4107C85-5F6D-4010-8A67-7DC982A9EE5E}" returnToParent="0" transitionDur="1000">
                      <p166:blipFill xmlns:p166="http://schemas.microsoft.com/office/powerpoint/2016/6/main">
                        <a:blip r:embed="rId8"/>
                        <a:stretch>
                          <a:fillRect/>
                        </a:stretch>
                      </p166:blipFill>
                      <p166:spPr xmlns:p166="http://schemas.microsoft.com/office/powerpoint/2016/6/main">
                        <a:xfrm>
                          <a:off x="0" y="0"/>
                          <a:ext cx="2299451" cy="1293441"/>
                        </a:xfrm>
                        <a:prstGeom prst="rect">
                          <a:avLst/>
                        </a:prstGeom>
                        <a:ln w="12700">
                          <a:solidFill>
                            <a:schemeClr val="tx1">
                              <a:lumMod val="85000"/>
                              <a:lumOff val="15000"/>
                            </a:schemeClr>
                          </a:solidFill>
                        </a:ln>
                        <a:effectLst>
                          <a:glow rad="101600">
                            <a:schemeClr val="accent3">
                              <a:satMod val="175000"/>
                              <a:alpha val="40000"/>
                            </a:schemeClr>
                          </a:glow>
                        </a:effectLst>
                      </p166:spPr>
                    </pslz:zmPr>
                  </pslz:sldZmObj>
                </pslz:sldZm>
              </a:graphicData>
            </a:graphic>
          </p:graphicFrame>
        </mc:Choice>
        <mc:Fallback xmlns="">
          <p:pic>
            <p:nvPicPr>
              <p:cNvPr id="6" name="Slide Zoom 5">
                <a:hlinkClick r:id="rId9" action="ppaction://hlinksldjump"/>
                <a:extLst>
                  <a:ext uri="{FF2B5EF4-FFF2-40B4-BE49-F238E27FC236}">
                    <a16:creationId xmlns:a16="http://schemas.microsoft.com/office/drawing/2014/main" id="{34758631-EDF7-4EE3-B328-28B7D6F6B6DD}"/>
                  </a:ext>
                </a:extLst>
              </p:cNvPr>
              <p:cNvPicPr>
                <a:picLocks noGrp="1" noRot="1" noChangeAspect="1" noMove="1" noResize="1" noEditPoints="1" noAdjustHandles="1" noChangeArrowheads="1" noChangeShapeType="1"/>
              </p:cNvPicPr>
              <p:nvPr/>
            </p:nvPicPr>
            <p:blipFill>
              <a:blip r:embed="rId10"/>
              <a:stretch>
                <a:fillRect/>
              </a:stretch>
            </p:blipFill>
            <p:spPr>
              <a:xfrm>
                <a:off x="4745081" y="3756368"/>
                <a:ext cx="2299451" cy="1293441"/>
              </a:xfrm>
              <a:prstGeom prst="rect">
                <a:avLst/>
              </a:prstGeom>
              <a:ln w="12700">
                <a:solidFill>
                  <a:schemeClr val="tx1">
                    <a:lumMod val="85000"/>
                    <a:lumOff val="15000"/>
                  </a:schemeClr>
                </a:solidFill>
              </a:ln>
              <a:effectLst>
                <a:glow rad="101600">
                  <a:schemeClr val="accent3">
                    <a:satMod val="175000"/>
                    <a:alpha val="40000"/>
                  </a:schemeClr>
                </a:glow>
              </a:effectLst>
            </p:spPr>
          </p:pic>
        </mc:Fallback>
      </mc:AlternateContent>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1D07EBF0-8CD0-47A8-BA91-BE37D9A8570A}"/>
                  </a:ext>
                </a:extLst>
              </p:cNvPr>
              <p:cNvGraphicFramePr>
                <a:graphicFrameLocks noChangeAspect="1"/>
              </p:cNvGraphicFramePr>
              <p:nvPr>
                <p:extLst>
                  <p:ext uri="{D42A27DB-BD31-4B8C-83A1-F6EECF244321}">
                    <p14:modId xmlns:p14="http://schemas.microsoft.com/office/powerpoint/2010/main" val="3847365728"/>
                  </p:ext>
                </p:extLst>
              </p:nvPr>
            </p:nvGraphicFramePr>
            <p:xfrm>
              <a:off x="4745081" y="1390467"/>
              <a:ext cx="2299448" cy="1293440"/>
            </p:xfrm>
            <a:graphic>
              <a:graphicData uri="http://schemas.microsoft.com/office/powerpoint/2016/slidezoom">
                <pslz:sldZm>
                  <pslz:sldZmObj sldId="288" cId="2377391871">
                    <pslz:zmPr id="{0541F5A3-1562-4878-A06F-E8FEE9BDD0E7}" returnToParent="0" transitionDur="1000">
                      <p166:blipFill xmlns:p166="http://schemas.microsoft.com/office/powerpoint/2016/6/main">
                        <a:blip r:embed="rId11"/>
                        <a:stretch>
                          <a:fillRect/>
                        </a:stretch>
                      </p166:blipFill>
                      <p166:spPr xmlns:p166="http://schemas.microsoft.com/office/powerpoint/2016/6/main">
                        <a:xfrm>
                          <a:off x="0" y="0"/>
                          <a:ext cx="2299448" cy="1293440"/>
                        </a:xfrm>
                        <a:prstGeom prst="rect">
                          <a:avLst/>
                        </a:prstGeom>
                        <a:ln w="12700">
                          <a:solidFill>
                            <a:schemeClr val="tx1">
                              <a:lumMod val="85000"/>
                              <a:lumOff val="15000"/>
                            </a:schemeClr>
                          </a:solidFill>
                        </a:ln>
                        <a:effectLst>
                          <a:glow rad="101600">
                            <a:schemeClr val="accent3">
                              <a:satMod val="175000"/>
                              <a:alpha val="40000"/>
                            </a:schemeClr>
                          </a:glow>
                        </a:effectLst>
                      </p166:spPr>
                    </pslz:zmPr>
                  </pslz:sldZmObj>
                </pslz:sldZm>
              </a:graphicData>
            </a:graphic>
          </p:graphicFrame>
        </mc:Choice>
        <mc:Fallback xmlns="">
          <p:pic>
            <p:nvPicPr>
              <p:cNvPr id="8" name="Slide Zoom 7">
                <a:hlinkClick r:id="rId12" action="ppaction://hlinksldjump"/>
                <a:extLst>
                  <a:ext uri="{FF2B5EF4-FFF2-40B4-BE49-F238E27FC236}">
                    <a16:creationId xmlns:a16="http://schemas.microsoft.com/office/drawing/2014/main" id="{1D07EBF0-8CD0-47A8-BA91-BE37D9A8570A}"/>
                  </a:ext>
                </a:extLst>
              </p:cNvPr>
              <p:cNvPicPr>
                <a:picLocks noGrp="1" noRot="1" noChangeAspect="1" noMove="1" noResize="1" noEditPoints="1" noAdjustHandles="1" noChangeArrowheads="1" noChangeShapeType="1"/>
              </p:cNvPicPr>
              <p:nvPr/>
            </p:nvPicPr>
            <p:blipFill>
              <a:blip r:embed="rId13"/>
              <a:stretch>
                <a:fillRect/>
              </a:stretch>
            </p:blipFill>
            <p:spPr>
              <a:xfrm>
                <a:off x="4745081" y="1390467"/>
                <a:ext cx="2299448" cy="1293440"/>
              </a:xfrm>
              <a:prstGeom prst="rect">
                <a:avLst/>
              </a:prstGeom>
              <a:ln w="12700">
                <a:solidFill>
                  <a:schemeClr val="tx1">
                    <a:lumMod val="85000"/>
                    <a:lumOff val="15000"/>
                  </a:schemeClr>
                </a:solidFill>
              </a:ln>
              <a:effectLst>
                <a:glow rad="101600">
                  <a:schemeClr val="accent3">
                    <a:satMod val="175000"/>
                    <a:alpha val="40000"/>
                  </a:schemeClr>
                </a:glow>
              </a:effectLst>
            </p:spPr>
          </p:pic>
        </mc:Fallback>
      </mc:AlternateContent>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6832E51D-84E6-4A94-AD5D-1FE57278D9A5}"/>
                  </a:ext>
                </a:extLst>
              </p:cNvPr>
              <p:cNvGraphicFramePr>
                <a:graphicFrameLocks noChangeAspect="1"/>
              </p:cNvGraphicFramePr>
              <p:nvPr>
                <p:extLst>
                  <p:ext uri="{D42A27DB-BD31-4B8C-83A1-F6EECF244321}">
                    <p14:modId xmlns:p14="http://schemas.microsoft.com/office/powerpoint/2010/main" val="1557484211"/>
                  </p:ext>
                </p:extLst>
              </p:nvPr>
            </p:nvGraphicFramePr>
            <p:xfrm>
              <a:off x="8651967" y="1390467"/>
              <a:ext cx="2299448" cy="1293440"/>
            </p:xfrm>
            <a:graphic>
              <a:graphicData uri="http://schemas.microsoft.com/office/powerpoint/2016/slidezoom">
                <pslz:sldZm>
                  <pslz:sldZmObj sldId="289" cId="1407978844">
                    <pslz:zmPr id="{B30E92D7-A613-47AE-9B0A-12EDF9558A7A}" returnToParent="0" transitionDur="1000">
                      <p166:blipFill xmlns:p166="http://schemas.microsoft.com/office/powerpoint/2016/6/main">
                        <a:blip r:embed="rId14"/>
                        <a:stretch>
                          <a:fillRect/>
                        </a:stretch>
                      </p166:blipFill>
                      <p166:spPr xmlns:p166="http://schemas.microsoft.com/office/powerpoint/2016/6/main">
                        <a:xfrm>
                          <a:off x="0" y="0"/>
                          <a:ext cx="2299448" cy="1293440"/>
                        </a:xfrm>
                        <a:prstGeom prst="rect">
                          <a:avLst/>
                        </a:prstGeom>
                        <a:ln w="12700">
                          <a:solidFill>
                            <a:schemeClr val="tx1">
                              <a:lumMod val="85000"/>
                              <a:lumOff val="15000"/>
                            </a:schemeClr>
                          </a:solidFill>
                        </a:ln>
                        <a:effectLst>
                          <a:glow rad="101600">
                            <a:schemeClr val="accent3">
                              <a:satMod val="175000"/>
                              <a:alpha val="40000"/>
                            </a:schemeClr>
                          </a:glow>
                        </a:effectLst>
                      </p166:spPr>
                    </pslz:zmPr>
                  </pslz:sldZmObj>
                </pslz:sldZm>
              </a:graphicData>
            </a:graphic>
          </p:graphicFrame>
        </mc:Choice>
        <mc:Fallback xmlns="">
          <p:pic>
            <p:nvPicPr>
              <p:cNvPr id="10" name="Slide Zoom 9">
                <a:hlinkClick r:id="rId15" action="ppaction://hlinksldjump"/>
                <a:extLst>
                  <a:ext uri="{FF2B5EF4-FFF2-40B4-BE49-F238E27FC236}">
                    <a16:creationId xmlns:a16="http://schemas.microsoft.com/office/drawing/2014/main" id="{6832E51D-84E6-4A94-AD5D-1FE57278D9A5}"/>
                  </a:ext>
                </a:extLst>
              </p:cNvPr>
              <p:cNvPicPr>
                <a:picLocks noGrp="1" noRot="1" noChangeAspect="1" noMove="1" noResize="1" noEditPoints="1" noAdjustHandles="1" noChangeArrowheads="1" noChangeShapeType="1"/>
              </p:cNvPicPr>
              <p:nvPr/>
            </p:nvPicPr>
            <p:blipFill>
              <a:blip r:embed="rId16"/>
              <a:stretch>
                <a:fillRect/>
              </a:stretch>
            </p:blipFill>
            <p:spPr>
              <a:xfrm>
                <a:off x="8651967" y="1390467"/>
                <a:ext cx="2299448" cy="1293440"/>
              </a:xfrm>
              <a:prstGeom prst="rect">
                <a:avLst/>
              </a:prstGeom>
              <a:ln w="12700">
                <a:solidFill>
                  <a:schemeClr val="tx1">
                    <a:lumMod val="85000"/>
                    <a:lumOff val="15000"/>
                  </a:schemeClr>
                </a:solidFill>
              </a:ln>
              <a:effectLst>
                <a:glow rad="101600">
                  <a:schemeClr val="accent3">
                    <a:satMod val="175000"/>
                    <a:alpha val="40000"/>
                  </a:schemeClr>
                </a:glow>
              </a:effectLst>
            </p:spPr>
          </p:pic>
        </mc:Fallback>
      </mc:AlternateContent>
      <mc:AlternateContent xmlns:mc="http://schemas.openxmlformats.org/markup-compatibility/2006" xmlns:pslz="http://schemas.microsoft.com/office/powerpoint/2016/slidezoom">
        <mc:Choice Requires="pslz">
          <p:graphicFrame>
            <p:nvGraphicFramePr>
              <p:cNvPr id="12" name="Slide Zoom 11">
                <a:extLst>
                  <a:ext uri="{FF2B5EF4-FFF2-40B4-BE49-F238E27FC236}">
                    <a16:creationId xmlns:a16="http://schemas.microsoft.com/office/drawing/2014/main" id="{962525CE-35EA-478A-B838-A3FC61959982}"/>
                  </a:ext>
                </a:extLst>
              </p:cNvPr>
              <p:cNvGraphicFramePr>
                <a:graphicFrameLocks noChangeAspect="1"/>
              </p:cNvGraphicFramePr>
              <p:nvPr>
                <p:extLst>
                  <p:ext uri="{D42A27DB-BD31-4B8C-83A1-F6EECF244321}">
                    <p14:modId xmlns:p14="http://schemas.microsoft.com/office/powerpoint/2010/main" val="2051729442"/>
                  </p:ext>
                </p:extLst>
              </p:nvPr>
            </p:nvGraphicFramePr>
            <p:xfrm>
              <a:off x="8651964" y="3756368"/>
              <a:ext cx="2299451" cy="1293441"/>
            </p:xfrm>
            <a:graphic>
              <a:graphicData uri="http://schemas.microsoft.com/office/powerpoint/2016/slidezoom">
                <pslz:sldZm>
                  <pslz:sldZmObj sldId="290" cId="3637587976">
                    <pslz:zmPr id="{0E1CCD4A-2978-4201-B8AE-634DD313A5D0}" returnToParent="0" transitionDur="1000">
                      <p166:blipFill xmlns:p166="http://schemas.microsoft.com/office/powerpoint/2016/6/main">
                        <a:blip r:embed="rId17"/>
                        <a:stretch>
                          <a:fillRect/>
                        </a:stretch>
                      </p166:blipFill>
                      <p166:spPr xmlns:p166="http://schemas.microsoft.com/office/powerpoint/2016/6/main">
                        <a:xfrm>
                          <a:off x="0" y="0"/>
                          <a:ext cx="2299451" cy="1293441"/>
                        </a:xfrm>
                        <a:prstGeom prst="rect">
                          <a:avLst/>
                        </a:prstGeom>
                        <a:ln w="12700">
                          <a:noFill/>
                        </a:ln>
                        <a:effectLst/>
                      </p166:spPr>
                    </pslz:zmPr>
                  </pslz:sldZmObj>
                </pslz:sldZm>
              </a:graphicData>
            </a:graphic>
          </p:graphicFrame>
        </mc:Choice>
        <mc:Fallback xmlns="">
          <p:pic>
            <p:nvPicPr>
              <p:cNvPr id="12" name="Slide Zoom 11">
                <a:hlinkClick r:id="rId18" action="ppaction://hlinksldjump"/>
                <a:extLst>
                  <a:ext uri="{FF2B5EF4-FFF2-40B4-BE49-F238E27FC236}">
                    <a16:creationId xmlns:a16="http://schemas.microsoft.com/office/drawing/2014/main" id="{962525CE-35EA-478A-B838-A3FC61959982}"/>
                  </a:ext>
                </a:extLst>
              </p:cNvPr>
              <p:cNvPicPr>
                <a:picLocks noGrp="1" noRot="1" noChangeAspect="1" noMove="1" noResize="1" noEditPoints="1" noAdjustHandles="1" noChangeArrowheads="1" noChangeShapeType="1"/>
              </p:cNvPicPr>
              <p:nvPr/>
            </p:nvPicPr>
            <p:blipFill>
              <a:blip r:embed="rId19"/>
              <a:stretch>
                <a:fillRect/>
              </a:stretch>
            </p:blipFill>
            <p:spPr>
              <a:xfrm>
                <a:off x="8651964" y="3756368"/>
                <a:ext cx="2299451" cy="1293441"/>
              </a:xfrm>
              <a:prstGeom prst="rect">
                <a:avLst/>
              </a:prstGeom>
              <a:ln w="12700">
                <a:noFill/>
              </a:ln>
              <a:effectLst/>
            </p:spPr>
          </p:pic>
        </mc:Fallback>
      </mc:AlternateContent>
      <p:sp>
        <p:nvSpPr>
          <p:cNvPr id="29" name="Right Bracket 28">
            <a:extLst>
              <a:ext uri="{FF2B5EF4-FFF2-40B4-BE49-F238E27FC236}">
                <a16:creationId xmlns:a16="http://schemas.microsoft.com/office/drawing/2014/main" id="{C712EE23-D9B7-46F0-AB4C-805DAEBAFDDD}"/>
              </a:ext>
            </a:extLst>
          </p:cNvPr>
          <p:cNvSpPr/>
          <p:nvPr/>
        </p:nvSpPr>
        <p:spPr>
          <a:xfrm rot="10800000">
            <a:off x="3727621" y="4179302"/>
            <a:ext cx="242888" cy="446388"/>
          </a:xfrm>
          <a:prstGeom prst="rightBracket">
            <a:avLst>
              <a:gd name="adj" fmla="val 91892"/>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0" name="Oval 29">
            <a:extLst>
              <a:ext uri="{FF2B5EF4-FFF2-40B4-BE49-F238E27FC236}">
                <a16:creationId xmlns:a16="http://schemas.microsoft.com/office/drawing/2014/main" id="{B8F8C8FD-678B-4A69-8FBE-9574778F0A0F}"/>
              </a:ext>
            </a:extLst>
          </p:cNvPr>
          <p:cNvSpPr/>
          <p:nvPr/>
        </p:nvSpPr>
        <p:spPr>
          <a:xfrm>
            <a:off x="3808509" y="4249426"/>
            <a:ext cx="312236" cy="312236"/>
          </a:xfrm>
          <a:prstGeom prst="ellipse">
            <a:avLst/>
          </a:prstGeom>
          <a:no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1" name="Straight Connector 30">
            <a:extLst>
              <a:ext uri="{FF2B5EF4-FFF2-40B4-BE49-F238E27FC236}">
                <a16:creationId xmlns:a16="http://schemas.microsoft.com/office/drawing/2014/main" id="{723D42FE-6894-49C4-92A2-99A92597A4B1}"/>
              </a:ext>
            </a:extLst>
          </p:cNvPr>
          <p:cNvCxnSpPr>
            <a:cxnSpLocks/>
            <a:stCxn id="29" idx="2"/>
            <a:endCxn id="4" idx="3"/>
          </p:cNvCxnSpPr>
          <p:nvPr/>
        </p:nvCxnSpPr>
        <p:spPr>
          <a:xfrm flipH="1">
            <a:off x="3137648" y="4402496"/>
            <a:ext cx="589973" cy="59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C9AFD14-54A3-488E-8264-49CBEC5A2190}"/>
              </a:ext>
            </a:extLst>
          </p:cNvPr>
          <p:cNvCxnSpPr>
            <a:cxnSpLocks/>
            <a:stCxn id="30" idx="6"/>
            <a:endCxn id="6" idx="1"/>
          </p:cNvCxnSpPr>
          <p:nvPr/>
        </p:nvCxnSpPr>
        <p:spPr>
          <a:xfrm flipV="1">
            <a:off x="4120745" y="4403089"/>
            <a:ext cx="624336" cy="2455"/>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4" name="Right Bracket 33">
            <a:extLst>
              <a:ext uri="{FF2B5EF4-FFF2-40B4-BE49-F238E27FC236}">
                <a16:creationId xmlns:a16="http://schemas.microsoft.com/office/drawing/2014/main" id="{BFD643C4-3AB7-47CB-BB24-41608E3F0FD0}"/>
              </a:ext>
            </a:extLst>
          </p:cNvPr>
          <p:cNvSpPr/>
          <p:nvPr/>
        </p:nvSpPr>
        <p:spPr>
          <a:xfrm rot="10800000">
            <a:off x="7634504" y="4178709"/>
            <a:ext cx="242888" cy="446388"/>
          </a:xfrm>
          <a:prstGeom prst="rightBracket">
            <a:avLst>
              <a:gd name="adj" fmla="val 91892"/>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5" name="Oval 34">
            <a:extLst>
              <a:ext uri="{FF2B5EF4-FFF2-40B4-BE49-F238E27FC236}">
                <a16:creationId xmlns:a16="http://schemas.microsoft.com/office/drawing/2014/main" id="{A00171B1-965D-41F7-899B-CFE1D81FE767}"/>
              </a:ext>
            </a:extLst>
          </p:cNvPr>
          <p:cNvSpPr/>
          <p:nvPr/>
        </p:nvSpPr>
        <p:spPr>
          <a:xfrm>
            <a:off x="7715392" y="4248833"/>
            <a:ext cx="312236" cy="312236"/>
          </a:xfrm>
          <a:prstGeom prst="ellipse">
            <a:avLst/>
          </a:prstGeom>
          <a:no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6" name="Straight Connector 35">
            <a:extLst>
              <a:ext uri="{FF2B5EF4-FFF2-40B4-BE49-F238E27FC236}">
                <a16:creationId xmlns:a16="http://schemas.microsoft.com/office/drawing/2014/main" id="{40AEC116-41E9-4993-9549-5B33D87054DC}"/>
              </a:ext>
            </a:extLst>
          </p:cNvPr>
          <p:cNvCxnSpPr>
            <a:cxnSpLocks/>
            <a:stCxn id="34" idx="2"/>
            <a:endCxn id="6" idx="3"/>
          </p:cNvCxnSpPr>
          <p:nvPr/>
        </p:nvCxnSpPr>
        <p:spPr>
          <a:xfrm flipH="1">
            <a:off x="7044532" y="4401903"/>
            <a:ext cx="589972" cy="118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7B192CA-9E85-4619-B20C-B580BE814689}"/>
              </a:ext>
            </a:extLst>
          </p:cNvPr>
          <p:cNvCxnSpPr>
            <a:cxnSpLocks/>
            <a:stCxn id="35" idx="6"/>
            <a:endCxn id="12" idx="1"/>
          </p:cNvCxnSpPr>
          <p:nvPr/>
        </p:nvCxnSpPr>
        <p:spPr>
          <a:xfrm flipV="1">
            <a:off x="8027628" y="4403089"/>
            <a:ext cx="624336" cy="186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C51B941F-D8D0-4E47-8105-654A72FBA276}"/>
              </a:ext>
            </a:extLst>
          </p:cNvPr>
          <p:cNvSpPr/>
          <p:nvPr/>
        </p:nvSpPr>
        <p:spPr>
          <a:xfrm>
            <a:off x="9640808" y="3077259"/>
            <a:ext cx="312236" cy="312236"/>
          </a:xfrm>
          <a:prstGeom prst="ellipse">
            <a:avLst/>
          </a:prstGeom>
          <a:no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ight Bracket 48">
            <a:extLst>
              <a:ext uri="{FF2B5EF4-FFF2-40B4-BE49-F238E27FC236}">
                <a16:creationId xmlns:a16="http://schemas.microsoft.com/office/drawing/2014/main" id="{3A016497-1E6B-4F94-91D9-AEF8B39B5EFF}"/>
              </a:ext>
            </a:extLst>
          </p:cNvPr>
          <p:cNvSpPr/>
          <p:nvPr/>
        </p:nvSpPr>
        <p:spPr>
          <a:xfrm rot="16200000">
            <a:off x="9675482" y="2905385"/>
            <a:ext cx="242888" cy="446388"/>
          </a:xfrm>
          <a:prstGeom prst="rightBracket">
            <a:avLst>
              <a:gd name="adj" fmla="val 91892"/>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Oval 49">
            <a:extLst>
              <a:ext uri="{FF2B5EF4-FFF2-40B4-BE49-F238E27FC236}">
                <a16:creationId xmlns:a16="http://schemas.microsoft.com/office/drawing/2014/main" id="{0D296189-B9AC-4AE7-A863-256DAE56416D}"/>
              </a:ext>
            </a:extLst>
          </p:cNvPr>
          <p:cNvSpPr/>
          <p:nvPr/>
        </p:nvSpPr>
        <p:spPr>
          <a:xfrm>
            <a:off x="5739717" y="3005081"/>
            <a:ext cx="312236" cy="312236"/>
          </a:xfrm>
          <a:prstGeom prst="ellipse">
            <a:avLst/>
          </a:prstGeom>
          <a:no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ight Bracket 50">
            <a:extLst>
              <a:ext uri="{FF2B5EF4-FFF2-40B4-BE49-F238E27FC236}">
                <a16:creationId xmlns:a16="http://schemas.microsoft.com/office/drawing/2014/main" id="{D088D0D6-9BA7-4A01-A848-75A757C9F26C}"/>
              </a:ext>
            </a:extLst>
          </p:cNvPr>
          <p:cNvSpPr/>
          <p:nvPr/>
        </p:nvSpPr>
        <p:spPr>
          <a:xfrm rot="5400000">
            <a:off x="5774391" y="3059449"/>
            <a:ext cx="242888" cy="446388"/>
          </a:xfrm>
          <a:prstGeom prst="rightBracket">
            <a:avLst>
              <a:gd name="adj" fmla="val 91892"/>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55" name="Straight Connector 54">
            <a:extLst>
              <a:ext uri="{FF2B5EF4-FFF2-40B4-BE49-F238E27FC236}">
                <a16:creationId xmlns:a16="http://schemas.microsoft.com/office/drawing/2014/main" id="{93F9B7F8-B92D-45F4-B332-DAC4F9C49F7B}"/>
              </a:ext>
            </a:extLst>
          </p:cNvPr>
          <p:cNvCxnSpPr>
            <a:cxnSpLocks/>
            <a:stCxn id="6" idx="0"/>
            <a:endCxn id="51" idx="2"/>
          </p:cNvCxnSpPr>
          <p:nvPr/>
        </p:nvCxnSpPr>
        <p:spPr>
          <a:xfrm flipV="1">
            <a:off x="5894807" y="3404087"/>
            <a:ext cx="1028" cy="352281"/>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52E672A-EDD6-4568-903F-5D7DD18B97A6}"/>
              </a:ext>
            </a:extLst>
          </p:cNvPr>
          <p:cNvCxnSpPr>
            <a:stCxn id="49" idx="2"/>
            <a:endCxn id="10" idx="2"/>
          </p:cNvCxnSpPr>
          <p:nvPr/>
        </p:nvCxnSpPr>
        <p:spPr>
          <a:xfrm flipV="1">
            <a:off x="9796926" y="2683907"/>
            <a:ext cx="4765" cy="32322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E5C52AE-D1FD-4C41-8E21-7A435F514EFE}"/>
              </a:ext>
            </a:extLst>
          </p:cNvPr>
          <p:cNvCxnSpPr>
            <a:cxnSpLocks/>
            <a:stCxn id="48" idx="4"/>
            <a:endCxn id="12" idx="0"/>
          </p:cNvCxnSpPr>
          <p:nvPr/>
        </p:nvCxnSpPr>
        <p:spPr>
          <a:xfrm>
            <a:off x="9796926" y="3389495"/>
            <a:ext cx="4764" cy="36687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B1593753-26C7-4EA2-9CB3-0257A981F5C7}"/>
              </a:ext>
            </a:extLst>
          </p:cNvPr>
          <p:cNvCxnSpPr>
            <a:cxnSpLocks/>
            <a:stCxn id="50" idx="0"/>
            <a:endCxn id="8" idx="2"/>
          </p:cNvCxnSpPr>
          <p:nvPr/>
        </p:nvCxnSpPr>
        <p:spPr>
          <a:xfrm flipH="1" flipV="1">
            <a:off x="5894805" y="2683907"/>
            <a:ext cx="1030" cy="32117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7" name="Oval 66">
            <a:extLst>
              <a:ext uri="{FF2B5EF4-FFF2-40B4-BE49-F238E27FC236}">
                <a16:creationId xmlns:a16="http://schemas.microsoft.com/office/drawing/2014/main" id="{D6C21B92-B860-416D-87DE-8CFFD101C90C}"/>
              </a:ext>
            </a:extLst>
          </p:cNvPr>
          <p:cNvSpPr/>
          <p:nvPr/>
        </p:nvSpPr>
        <p:spPr>
          <a:xfrm>
            <a:off x="1831806" y="2692845"/>
            <a:ext cx="312236" cy="312236"/>
          </a:xfrm>
          <a:prstGeom prst="ellipse">
            <a:avLst/>
          </a:prstGeom>
          <a:no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8" name="Straight Connector 67">
            <a:extLst>
              <a:ext uri="{FF2B5EF4-FFF2-40B4-BE49-F238E27FC236}">
                <a16:creationId xmlns:a16="http://schemas.microsoft.com/office/drawing/2014/main" id="{3D1433AB-79B2-4BA1-B95E-607E519FD80A}"/>
              </a:ext>
            </a:extLst>
          </p:cNvPr>
          <p:cNvCxnSpPr>
            <a:cxnSpLocks/>
            <a:endCxn id="4" idx="0"/>
          </p:cNvCxnSpPr>
          <p:nvPr/>
        </p:nvCxnSpPr>
        <p:spPr>
          <a:xfrm>
            <a:off x="1987924" y="3005081"/>
            <a:ext cx="0" cy="75128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3D529D9D-FA14-4130-9620-89C031CD7C47}"/>
              </a:ext>
            </a:extLst>
          </p:cNvPr>
          <p:cNvGrpSpPr/>
          <p:nvPr/>
        </p:nvGrpSpPr>
        <p:grpSpPr>
          <a:xfrm>
            <a:off x="10777072" y="5939329"/>
            <a:ext cx="1375494" cy="869902"/>
            <a:chOff x="9557819" y="5850937"/>
            <a:chExt cx="1375494" cy="869902"/>
          </a:xfrm>
        </p:grpSpPr>
        <p:sp>
          <p:nvSpPr>
            <p:cNvPr id="73" name="Rectangle: Rounded Corners 72">
              <a:extLst>
                <a:ext uri="{FF2B5EF4-FFF2-40B4-BE49-F238E27FC236}">
                  <a16:creationId xmlns:a16="http://schemas.microsoft.com/office/drawing/2014/main" id="{308023D0-8283-417C-968B-CCAB19998B04}"/>
                </a:ext>
              </a:extLst>
            </p:cNvPr>
            <p:cNvSpPr/>
            <p:nvPr/>
          </p:nvSpPr>
          <p:spPr>
            <a:xfrm>
              <a:off x="10058400" y="5850937"/>
              <a:ext cx="874913" cy="134148"/>
            </a:xfrm>
            <a:prstGeom prst="round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lumMod val="85000"/>
                      <a:lumOff val="15000"/>
                    </a:schemeClr>
                  </a:solidFill>
                  <a:latin typeface="Roboto" panose="02000000000000000000" pitchFamily="2" charset="0"/>
                  <a:ea typeface="Roboto" panose="02000000000000000000" pitchFamily="2" charset="0"/>
                </a:rPr>
                <a:t>current</a:t>
              </a:r>
              <a:endParaRPr lang="en-US" sz="1100" dirty="0">
                <a:solidFill>
                  <a:schemeClr val="tx1">
                    <a:lumMod val="85000"/>
                    <a:lumOff val="15000"/>
                  </a:schemeClr>
                </a:solidFill>
                <a:latin typeface="Roboto" panose="02000000000000000000" pitchFamily="2" charset="0"/>
                <a:ea typeface="Roboto" panose="02000000000000000000" pitchFamily="2" charset="0"/>
              </a:endParaRPr>
            </a:p>
          </p:txBody>
        </p:sp>
        <p:sp>
          <p:nvSpPr>
            <p:cNvPr id="74" name="Rectangle: Rounded Corners 73">
              <a:extLst>
                <a:ext uri="{FF2B5EF4-FFF2-40B4-BE49-F238E27FC236}">
                  <a16:creationId xmlns:a16="http://schemas.microsoft.com/office/drawing/2014/main" id="{606E6F06-B65C-4CB8-9D4B-12FFC24055E4}"/>
                </a:ext>
              </a:extLst>
            </p:cNvPr>
            <p:cNvSpPr/>
            <p:nvPr/>
          </p:nvSpPr>
          <p:spPr>
            <a:xfrm>
              <a:off x="10058400" y="6028089"/>
              <a:ext cx="874913" cy="134148"/>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00B050"/>
                  </a:solidFill>
                  <a:latin typeface="Roboto" panose="02000000000000000000" pitchFamily="2" charset="0"/>
                  <a:ea typeface="Roboto" panose="02000000000000000000" pitchFamily="2" charset="0"/>
                </a:rPr>
                <a:t>new</a:t>
              </a:r>
              <a:endParaRPr lang="en-US" sz="1100" dirty="0">
                <a:solidFill>
                  <a:srgbClr val="00B050"/>
                </a:solidFill>
                <a:latin typeface="Roboto" panose="02000000000000000000" pitchFamily="2" charset="0"/>
                <a:ea typeface="Roboto" panose="02000000000000000000" pitchFamily="2" charset="0"/>
              </a:endParaRPr>
            </a:p>
          </p:txBody>
        </p:sp>
        <p:sp>
          <p:nvSpPr>
            <p:cNvPr id="75" name="Rectangle: Rounded Corners 74">
              <a:extLst>
                <a:ext uri="{FF2B5EF4-FFF2-40B4-BE49-F238E27FC236}">
                  <a16:creationId xmlns:a16="http://schemas.microsoft.com/office/drawing/2014/main" id="{A6BCCFE1-B59D-4CD2-8680-AD53EE382A4C}"/>
                </a:ext>
              </a:extLst>
            </p:cNvPr>
            <p:cNvSpPr/>
            <p:nvPr/>
          </p:nvSpPr>
          <p:spPr>
            <a:xfrm>
              <a:off x="10058400" y="6205241"/>
              <a:ext cx="874913" cy="134148"/>
            </a:xfrm>
            <a:prstGeom prst="round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9900"/>
                  </a:solidFill>
                  <a:latin typeface="Roboto" panose="02000000000000000000" pitchFamily="2" charset="0"/>
                  <a:ea typeface="Roboto" panose="02000000000000000000" pitchFamily="2" charset="0"/>
                </a:rPr>
                <a:t>modify</a:t>
              </a:r>
              <a:endParaRPr lang="en-US" sz="1100" dirty="0">
                <a:solidFill>
                  <a:srgbClr val="FF9900"/>
                </a:solidFill>
                <a:latin typeface="Roboto" panose="02000000000000000000" pitchFamily="2" charset="0"/>
                <a:ea typeface="Roboto" panose="02000000000000000000" pitchFamily="2" charset="0"/>
              </a:endParaRPr>
            </a:p>
          </p:txBody>
        </p:sp>
        <p:sp>
          <p:nvSpPr>
            <p:cNvPr id="76" name="Rectangle: Rounded Corners 75">
              <a:extLst>
                <a:ext uri="{FF2B5EF4-FFF2-40B4-BE49-F238E27FC236}">
                  <a16:creationId xmlns:a16="http://schemas.microsoft.com/office/drawing/2014/main" id="{75A08F74-1946-436F-B65B-681D8E10A51C}"/>
                </a:ext>
              </a:extLst>
            </p:cNvPr>
            <p:cNvSpPr/>
            <p:nvPr/>
          </p:nvSpPr>
          <p:spPr>
            <a:xfrm>
              <a:off x="10058400" y="6382393"/>
              <a:ext cx="874913" cy="134148"/>
            </a:xfrm>
            <a:prstGeom prst="roundRect">
              <a:avLst/>
            </a:prstGeom>
            <a:no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7C80"/>
                  </a:solidFill>
                  <a:latin typeface="Roboto" panose="02000000000000000000" pitchFamily="2" charset="0"/>
                  <a:ea typeface="Roboto" panose="02000000000000000000" pitchFamily="2" charset="0"/>
                </a:rPr>
                <a:t>retire</a:t>
              </a:r>
              <a:endParaRPr lang="en-US" sz="1100" dirty="0">
                <a:solidFill>
                  <a:srgbClr val="FF7C80"/>
                </a:solidFill>
                <a:latin typeface="Roboto" panose="02000000000000000000" pitchFamily="2" charset="0"/>
                <a:ea typeface="Roboto" panose="02000000000000000000" pitchFamily="2" charset="0"/>
              </a:endParaRPr>
            </a:p>
          </p:txBody>
        </p:sp>
        <p:pic>
          <p:nvPicPr>
            <p:cNvPr id="77" name="Graphic 76" descr="Key">
              <a:extLst>
                <a:ext uri="{FF2B5EF4-FFF2-40B4-BE49-F238E27FC236}">
                  <a16:creationId xmlns:a16="http://schemas.microsoft.com/office/drawing/2014/main" id="{52159D77-F9D2-4454-BDD7-349AFA52FDD0}"/>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rot="5400000">
              <a:off x="9557819" y="5954637"/>
              <a:ext cx="500581" cy="500581"/>
            </a:xfrm>
            <a:prstGeom prst="rect">
              <a:avLst/>
            </a:prstGeom>
          </p:spPr>
        </p:pic>
        <p:sp>
          <p:nvSpPr>
            <p:cNvPr id="78" name="Rectangle: Rounded Corners 77">
              <a:extLst>
                <a:ext uri="{FF2B5EF4-FFF2-40B4-BE49-F238E27FC236}">
                  <a16:creationId xmlns:a16="http://schemas.microsoft.com/office/drawing/2014/main" id="{B655330E-1179-49A6-9BA8-971FFAACEB57}"/>
                </a:ext>
              </a:extLst>
            </p:cNvPr>
            <p:cNvSpPr/>
            <p:nvPr/>
          </p:nvSpPr>
          <p:spPr>
            <a:xfrm>
              <a:off x="9646655" y="6559544"/>
              <a:ext cx="1286658" cy="161295"/>
            </a:xfrm>
            <a:prstGeom prst="roundRect">
              <a:avLst/>
            </a:prstGeom>
            <a:noFill/>
            <a:ln>
              <a:solidFill>
                <a:schemeClr val="tx1">
                  <a:lumMod val="85000"/>
                  <a:lumOff val="15000"/>
                </a:schemeClr>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i="1" dirty="0">
                  <a:solidFill>
                    <a:schemeClr val="tx1">
                      <a:lumMod val="85000"/>
                      <a:lumOff val="15000"/>
                    </a:schemeClr>
                  </a:solidFill>
                  <a:latin typeface="Roboto" panose="02000000000000000000" pitchFamily="2" charset="0"/>
                  <a:ea typeface="Roboto" panose="02000000000000000000" pitchFamily="2" charset="0"/>
                </a:rPr>
                <a:t>glow</a:t>
              </a:r>
              <a:r>
                <a:rPr lang="en-US" sz="800" dirty="0">
                  <a:solidFill>
                    <a:schemeClr val="tx1">
                      <a:lumMod val="85000"/>
                      <a:lumOff val="15000"/>
                    </a:schemeClr>
                  </a:solidFill>
                  <a:latin typeface="Roboto" panose="02000000000000000000" pitchFamily="2" charset="0"/>
                  <a:ea typeface="Roboto" panose="02000000000000000000" pitchFamily="2" charset="0"/>
                </a:rPr>
                <a:t>: click to navigate</a:t>
              </a:r>
              <a:endParaRPr lang="en-US" sz="1100" dirty="0">
                <a:solidFill>
                  <a:schemeClr val="tx1">
                    <a:lumMod val="85000"/>
                    <a:lumOff val="15000"/>
                  </a:schemeClr>
                </a:solidFill>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419764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ACF6C-449F-43CE-8EF0-E085D55845DB}"/>
              </a:ext>
            </a:extLst>
          </p:cNvPr>
          <p:cNvSpPr>
            <a:spLocks noGrp="1"/>
          </p:cNvSpPr>
          <p:nvPr>
            <p:ph type="title"/>
          </p:nvPr>
        </p:nvSpPr>
        <p:spPr>
          <a:xfrm>
            <a:off x="838200" y="365125"/>
            <a:ext cx="10515600" cy="1325563"/>
          </a:xfrm>
        </p:spPr>
        <p:txBody>
          <a:bodyPr/>
          <a:lstStyle/>
          <a:p>
            <a:r>
              <a:rPr lang="en-US" dirty="0"/>
              <a:t>Subsystem 4 : </a:t>
            </a:r>
            <a:r>
              <a:rPr lang="en-US" b="0" dirty="0"/>
              <a:t>Component 1</a:t>
            </a:r>
          </a:p>
        </p:txBody>
      </p:sp>
      <p:grpSp>
        <p:nvGrpSpPr>
          <p:cNvPr id="76" name="Group 75">
            <a:extLst>
              <a:ext uri="{FF2B5EF4-FFF2-40B4-BE49-F238E27FC236}">
                <a16:creationId xmlns:a16="http://schemas.microsoft.com/office/drawing/2014/main" id="{1EED1834-D827-4A95-BF5C-F3C8F52C9C22}"/>
              </a:ext>
            </a:extLst>
          </p:cNvPr>
          <p:cNvGrpSpPr/>
          <p:nvPr/>
        </p:nvGrpSpPr>
        <p:grpSpPr>
          <a:xfrm>
            <a:off x="10918031" y="351630"/>
            <a:ext cx="850107" cy="1039813"/>
            <a:chOff x="10918031" y="351630"/>
            <a:chExt cx="850107" cy="1039813"/>
          </a:xfrm>
          <a:solidFill>
            <a:schemeClr val="bg1"/>
          </a:solidFill>
        </p:grpSpPr>
        <p:sp>
          <p:nvSpPr>
            <p:cNvPr id="5" name="Rectangle 4">
              <a:extLst>
                <a:ext uri="{FF2B5EF4-FFF2-40B4-BE49-F238E27FC236}">
                  <a16:creationId xmlns:a16="http://schemas.microsoft.com/office/drawing/2014/main" id="{19E7C888-9749-4BB4-BD58-1EFBA3733054}"/>
                </a:ext>
              </a:extLst>
            </p:cNvPr>
            <p:cNvSpPr/>
            <p:nvPr/>
          </p:nvSpPr>
          <p:spPr>
            <a:xfrm>
              <a:off x="11044238" y="351630"/>
              <a:ext cx="723900" cy="1039813"/>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9274C03-F99B-426E-90F2-22BCCF66D24A}"/>
                </a:ext>
              </a:extLst>
            </p:cNvPr>
            <p:cNvSpPr/>
            <p:nvPr/>
          </p:nvSpPr>
          <p:spPr>
            <a:xfrm>
              <a:off x="10918032" y="469899"/>
              <a:ext cx="604837" cy="311079"/>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E7AD21A-3B34-4F16-B4AF-FACDD1729A0D}"/>
                </a:ext>
              </a:extLst>
            </p:cNvPr>
            <p:cNvSpPr/>
            <p:nvPr/>
          </p:nvSpPr>
          <p:spPr>
            <a:xfrm>
              <a:off x="10918031" y="944164"/>
              <a:ext cx="604837" cy="311079"/>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Group 25">
            <a:extLst>
              <a:ext uri="{FF2B5EF4-FFF2-40B4-BE49-F238E27FC236}">
                <a16:creationId xmlns:a16="http://schemas.microsoft.com/office/drawing/2014/main" id="{52345C90-2842-4298-A70D-91C8E4CC7CDE}"/>
              </a:ext>
            </a:extLst>
          </p:cNvPr>
          <p:cNvGrpSpPr/>
          <p:nvPr/>
        </p:nvGrpSpPr>
        <p:grpSpPr>
          <a:xfrm>
            <a:off x="1957135" y="2741179"/>
            <a:ext cx="2019504" cy="1002417"/>
            <a:chOff x="338138" y="2927791"/>
            <a:chExt cx="2019504" cy="1002417"/>
          </a:xfrm>
          <a:solidFill>
            <a:schemeClr val="bg1"/>
          </a:solidFill>
        </p:grpSpPr>
        <p:sp>
          <p:nvSpPr>
            <p:cNvPr id="20" name="Rectangle 19">
              <a:extLst>
                <a:ext uri="{FF2B5EF4-FFF2-40B4-BE49-F238E27FC236}">
                  <a16:creationId xmlns:a16="http://schemas.microsoft.com/office/drawing/2014/main" id="{A746EC2B-C861-4F6E-8DB5-E1E7DBFE3BE1}"/>
                </a:ext>
              </a:extLst>
            </p:cNvPr>
            <p:cNvSpPr/>
            <p:nvPr/>
          </p:nvSpPr>
          <p:spPr>
            <a:xfrm>
              <a:off x="338138" y="2927791"/>
              <a:ext cx="2019504" cy="1002417"/>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85000"/>
                      <a:lumOff val="15000"/>
                    </a:schemeClr>
                  </a:solidFill>
                  <a:latin typeface="Roboto" panose="02000000000000000000" pitchFamily="2" charset="0"/>
                  <a:ea typeface="Roboto" panose="02000000000000000000" pitchFamily="2" charset="0"/>
                </a:rPr>
                <a:t>&lt;&lt; class &gt;&gt;</a:t>
              </a:r>
            </a:p>
            <a:p>
              <a:pPr algn="ctr">
                <a:lnSpc>
                  <a:spcPct val="150000"/>
                </a:lnSpc>
              </a:pPr>
              <a:r>
                <a:rPr lang="en-US" sz="1200" dirty="0">
                  <a:solidFill>
                    <a:schemeClr val="tx1">
                      <a:lumMod val="85000"/>
                      <a:lumOff val="15000"/>
                    </a:schemeClr>
                  </a:solidFill>
                  <a:latin typeface="Roboto" panose="02000000000000000000" pitchFamily="2" charset="0"/>
                  <a:ea typeface="Roboto" panose="02000000000000000000" pitchFamily="2" charset="0"/>
                </a:rPr>
                <a:t>Token</a:t>
              </a:r>
            </a:p>
          </p:txBody>
        </p:sp>
        <p:grpSp>
          <p:nvGrpSpPr>
            <p:cNvPr id="24" name="Group 23">
              <a:extLst>
                <a:ext uri="{FF2B5EF4-FFF2-40B4-BE49-F238E27FC236}">
                  <a16:creationId xmlns:a16="http://schemas.microsoft.com/office/drawing/2014/main" id="{9FEF2344-58F9-4683-81DB-D94EE2921B76}"/>
                </a:ext>
              </a:extLst>
            </p:cNvPr>
            <p:cNvGrpSpPr/>
            <p:nvPr/>
          </p:nvGrpSpPr>
          <p:grpSpPr>
            <a:xfrm>
              <a:off x="2144923" y="2991359"/>
              <a:ext cx="178489" cy="218320"/>
              <a:chOff x="3955715" y="3026811"/>
              <a:chExt cx="850107" cy="1039813"/>
            </a:xfrm>
            <a:grpFill/>
          </p:grpSpPr>
          <p:sp>
            <p:nvSpPr>
              <p:cNvPr id="21" name="Rectangle 20">
                <a:extLst>
                  <a:ext uri="{FF2B5EF4-FFF2-40B4-BE49-F238E27FC236}">
                    <a16:creationId xmlns:a16="http://schemas.microsoft.com/office/drawing/2014/main" id="{7E1730A6-47FA-43A7-9AAA-8AF3DD83E917}"/>
                  </a:ext>
                </a:extLst>
              </p:cNvPr>
              <p:cNvSpPr/>
              <p:nvPr/>
            </p:nvSpPr>
            <p:spPr>
              <a:xfrm>
                <a:off x="4081922" y="3026811"/>
                <a:ext cx="723900" cy="1039813"/>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22" name="Rectangle 21">
                <a:extLst>
                  <a:ext uri="{FF2B5EF4-FFF2-40B4-BE49-F238E27FC236}">
                    <a16:creationId xmlns:a16="http://schemas.microsoft.com/office/drawing/2014/main" id="{11657A21-BA14-4A61-AC92-BA16F9FCE7EB}"/>
                  </a:ext>
                </a:extLst>
              </p:cNvPr>
              <p:cNvSpPr/>
              <p:nvPr/>
            </p:nvSpPr>
            <p:spPr>
              <a:xfrm>
                <a:off x="3955716" y="3145080"/>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23" name="Rectangle 22">
                <a:extLst>
                  <a:ext uri="{FF2B5EF4-FFF2-40B4-BE49-F238E27FC236}">
                    <a16:creationId xmlns:a16="http://schemas.microsoft.com/office/drawing/2014/main" id="{2758CCB2-D08D-4B8E-919E-A8634D2CE203}"/>
                  </a:ext>
                </a:extLst>
              </p:cNvPr>
              <p:cNvSpPr/>
              <p:nvPr/>
            </p:nvSpPr>
            <p:spPr>
              <a:xfrm>
                <a:off x="3955715" y="3619345"/>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grpSp>
      </p:grpSp>
      <p:grpSp>
        <p:nvGrpSpPr>
          <p:cNvPr id="27" name="Group 26">
            <a:extLst>
              <a:ext uri="{FF2B5EF4-FFF2-40B4-BE49-F238E27FC236}">
                <a16:creationId xmlns:a16="http://schemas.microsoft.com/office/drawing/2014/main" id="{5B38D9EF-4951-480E-B0D5-237C4DA6B171}"/>
              </a:ext>
            </a:extLst>
          </p:cNvPr>
          <p:cNvGrpSpPr/>
          <p:nvPr/>
        </p:nvGrpSpPr>
        <p:grpSpPr>
          <a:xfrm>
            <a:off x="4989438" y="2741177"/>
            <a:ext cx="2019504" cy="1002417"/>
            <a:chOff x="338138" y="2927791"/>
            <a:chExt cx="2019504" cy="1002417"/>
          </a:xfrm>
          <a:solidFill>
            <a:schemeClr val="bg1"/>
          </a:solidFill>
        </p:grpSpPr>
        <p:sp>
          <p:nvSpPr>
            <p:cNvPr id="28" name="Rectangle 27">
              <a:extLst>
                <a:ext uri="{FF2B5EF4-FFF2-40B4-BE49-F238E27FC236}">
                  <a16:creationId xmlns:a16="http://schemas.microsoft.com/office/drawing/2014/main" id="{B54EBBD1-68CD-42B0-9413-BD77A8EB73C5}"/>
                </a:ext>
              </a:extLst>
            </p:cNvPr>
            <p:cNvSpPr/>
            <p:nvPr/>
          </p:nvSpPr>
          <p:spPr>
            <a:xfrm>
              <a:off x="338138" y="2927791"/>
              <a:ext cx="2019504" cy="1002417"/>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85000"/>
                      <a:lumOff val="15000"/>
                    </a:schemeClr>
                  </a:solidFill>
                  <a:latin typeface="Roboto" panose="02000000000000000000" pitchFamily="2" charset="0"/>
                  <a:ea typeface="Roboto" panose="02000000000000000000" pitchFamily="2" charset="0"/>
                </a:rPr>
                <a:t>&lt;&lt; class &gt;&gt;</a:t>
              </a:r>
            </a:p>
            <a:p>
              <a:pPr algn="ctr">
                <a:lnSpc>
                  <a:spcPct val="150000"/>
                </a:lnSpc>
              </a:pPr>
              <a:r>
                <a:rPr lang="en-US" sz="1200" dirty="0">
                  <a:solidFill>
                    <a:schemeClr val="tx1">
                      <a:lumMod val="85000"/>
                      <a:lumOff val="15000"/>
                    </a:schemeClr>
                  </a:solidFill>
                  <a:latin typeface="Roboto" panose="02000000000000000000" pitchFamily="2" charset="0"/>
                  <a:ea typeface="Roboto" panose="02000000000000000000" pitchFamily="2" charset="0"/>
                </a:rPr>
                <a:t>Logic 1</a:t>
              </a:r>
            </a:p>
          </p:txBody>
        </p:sp>
        <p:grpSp>
          <p:nvGrpSpPr>
            <p:cNvPr id="29" name="Group 28">
              <a:extLst>
                <a:ext uri="{FF2B5EF4-FFF2-40B4-BE49-F238E27FC236}">
                  <a16:creationId xmlns:a16="http://schemas.microsoft.com/office/drawing/2014/main" id="{87A0407A-DA23-4BEF-9EA3-A1004247223F}"/>
                </a:ext>
              </a:extLst>
            </p:cNvPr>
            <p:cNvGrpSpPr/>
            <p:nvPr/>
          </p:nvGrpSpPr>
          <p:grpSpPr>
            <a:xfrm>
              <a:off x="2144923" y="2991359"/>
              <a:ext cx="178489" cy="218320"/>
              <a:chOff x="3955715" y="3026811"/>
              <a:chExt cx="850107" cy="1039813"/>
            </a:xfrm>
            <a:grpFill/>
          </p:grpSpPr>
          <p:sp>
            <p:nvSpPr>
              <p:cNvPr id="30" name="Rectangle 29">
                <a:extLst>
                  <a:ext uri="{FF2B5EF4-FFF2-40B4-BE49-F238E27FC236}">
                    <a16:creationId xmlns:a16="http://schemas.microsoft.com/office/drawing/2014/main" id="{AAA9505F-FB1A-4D91-BB42-D8656E882337}"/>
                  </a:ext>
                </a:extLst>
              </p:cNvPr>
              <p:cNvSpPr/>
              <p:nvPr/>
            </p:nvSpPr>
            <p:spPr>
              <a:xfrm>
                <a:off x="4081922" y="3026811"/>
                <a:ext cx="723900" cy="1039813"/>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31" name="Rectangle 30">
                <a:extLst>
                  <a:ext uri="{FF2B5EF4-FFF2-40B4-BE49-F238E27FC236}">
                    <a16:creationId xmlns:a16="http://schemas.microsoft.com/office/drawing/2014/main" id="{8D8F07C9-017F-4FB7-9C21-C886B177E2B4}"/>
                  </a:ext>
                </a:extLst>
              </p:cNvPr>
              <p:cNvSpPr/>
              <p:nvPr/>
            </p:nvSpPr>
            <p:spPr>
              <a:xfrm>
                <a:off x="3955716" y="3145080"/>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32" name="Rectangle 31">
                <a:extLst>
                  <a:ext uri="{FF2B5EF4-FFF2-40B4-BE49-F238E27FC236}">
                    <a16:creationId xmlns:a16="http://schemas.microsoft.com/office/drawing/2014/main" id="{F7A8EE75-143B-4DC4-84C6-070A65B6E12D}"/>
                  </a:ext>
                </a:extLst>
              </p:cNvPr>
              <p:cNvSpPr/>
              <p:nvPr/>
            </p:nvSpPr>
            <p:spPr>
              <a:xfrm>
                <a:off x="3955715" y="3619345"/>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grpSp>
      </p:grpSp>
      <p:grpSp>
        <p:nvGrpSpPr>
          <p:cNvPr id="33" name="Group 32">
            <a:extLst>
              <a:ext uri="{FF2B5EF4-FFF2-40B4-BE49-F238E27FC236}">
                <a16:creationId xmlns:a16="http://schemas.microsoft.com/office/drawing/2014/main" id="{34F5A35C-CEA9-4C8F-8152-D7308A735F25}"/>
              </a:ext>
            </a:extLst>
          </p:cNvPr>
          <p:cNvGrpSpPr/>
          <p:nvPr/>
        </p:nvGrpSpPr>
        <p:grpSpPr>
          <a:xfrm>
            <a:off x="4989438" y="4523496"/>
            <a:ext cx="2019504" cy="1002417"/>
            <a:chOff x="338138" y="2927791"/>
            <a:chExt cx="2019504" cy="1002417"/>
          </a:xfrm>
          <a:solidFill>
            <a:schemeClr val="bg1"/>
          </a:solidFill>
        </p:grpSpPr>
        <p:sp>
          <p:nvSpPr>
            <p:cNvPr id="34" name="Rectangle 33">
              <a:extLst>
                <a:ext uri="{FF2B5EF4-FFF2-40B4-BE49-F238E27FC236}">
                  <a16:creationId xmlns:a16="http://schemas.microsoft.com/office/drawing/2014/main" id="{3C4A06CB-0633-485C-A2B9-8AD5DE3C6BD5}"/>
                </a:ext>
              </a:extLst>
            </p:cNvPr>
            <p:cNvSpPr/>
            <p:nvPr/>
          </p:nvSpPr>
          <p:spPr>
            <a:xfrm>
              <a:off x="338138" y="2927791"/>
              <a:ext cx="2019504" cy="1002417"/>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85000"/>
                      <a:lumOff val="15000"/>
                    </a:schemeClr>
                  </a:solidFill>
                  <a:latin typeface="Roboto" panose="02000000000000000000" pitchFamily="2" charset="0"/>
                  <a:ea typeface="Roboto" panose="02000000000000000000" pitchFamily="2" charset="0"/>
                </a:rPr>
                <a:t>&lt;&lt; framework &gt;&gt;</a:t>
              </a:r>
            </a:p>
            <a:p>
              <a:pPr algn="ctr">
                <a:lnSpc>
                  <a:spcPct val="150000"/>
                </a:lnSpc>
              </a:pPr>
              <a:r>
                <a:rPr lang="en-US" sz="1200" dirty="0">
                  <a:solidFill>
                    <a:schemeClr val="tx1">
                      <a:lumMod val="85000"/>
                      <a:lumOff val="15000"/>
                    </a:schemeClr>
                  </a:solidFill>
                  <a:latin typeface="Roboto" panose="02000000000000000000" pitchFamily="2" charset="0"/>
                  <a:ea typeface="Roboto" panose="02000000000000000000" pitchFamily="2" charset="0"/>
                </a:rPr>
                <a:t>Logic Framework</a:t>
              </a:r>
            </a:p>
          </p:txBody>
        </p:sp>
        <p:grpSp>
          <p:nvGrpSpPr>
            <p:cNvPr id="35" name="Group 34">
              <a:extLst>
                <a:ext uri="{FF2B5EF4-FFF2-40B4-BE49-F238E27FC236}">
                  <a16:creationId xmlns:a16="http://schemas.microsoft.com/office/drawing/2014/main" id="{B0D27CB4-861F-4E3D-8C7A-DC5738781C91}"/>
                </a:ext>
              </a:extLst>
            </p:cNvPr>
            <p:cNvGrpSpPr/>
            <p:nvPr/>
          </p:nvGrpSpPr>
          <p:grpSpPr>
            <a:xfrm>
              <a:off x="2144923" y="2991359"/>
              <a:ext cx="178489" cy="218320"/>
              <a:chOff x="3955715" y="3026811"/>
              <a:chExt cx="850107" cy="1039813"/>
            </a:xfrm>
            <a:grpFill/>
          </p:grpSpPr>
          <p:sp>
            <p:nvSpPr>
              <p:cNvPr id="36" name="Rectangle 35">
                <a:extLst>
                  <a:ext uri="{FF2B5EF4-FFF2-40B4-BE49-F238E27FC236}">
                    <a16:creationId xmlns:a16="http://schemas.microsoft.com/office/drawing/2014/main" id="{DFFF436A-E618-4FF3-AACF-8BD4926C0AC4}"/>
                  </a:ext>
                </a:extLst>
              </p:cNvPr>
              <p:cNvSpPr/>
              <p:nvPr/>
            </p:nvSpPr>
            <p:spPr>
              <a:xfrm>
                <a:off x="4081922" y="3026811"/>
                <a:ext cx="723900" cy="1039813"/>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37" name="Rectangle 36">
                <a:extLst>
                  <a:ext uri="{FF2B5EF4-FFF2-40B4-BE49-F238E27FC236}">
                    <a16:creationId xmlns:a16="http://schemas.microsoft.com/office/drawing/2014/main" id="{4C40594B-554E-4249-B246-AB5C247A0874}"/>
                  </a:ext>
                </a:extLst>
              </p:cNvPr>
              <p:cNvSpPr/>
              <p:nvPr/>
            </p:nvSpPr>
            <p:spPr>
              <a:xfrm>
                <a:off x="3955716" y="3145080"/>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38" name="Rectangle 37">
                <a:extLst>
                  <a:ext uri="{FF2B5EF4-FFF2-40B4-BE49-F238E27FC236}">
                    <a16:creationId xmlns:a16="http://schemas.microsoft.com/office/drawing/2014/main" id="{50AD7DD4-0FEC-44AE-A067-AC243A1407AE}"/>
                  </a:ext>
                </a:extLst>
              </p:cNvPr>
              <p:cNvSpPr/>
              <p:nvPr/>
            </p:nvSpPr>
            <p:spPr>
              <a:xfrm>
                <a:off x="3955715" y="3619345"/>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grpSp>
      </p:grpSp>
      <p:grpSp>
        <p:nvGrpSpPr>
          <p:cNvPr id="39" name="Group 38">
            <a:extLst>
              <a:ext uri="{FF2B5EF4-FFF2-40B4-BE49-F238E27FC236}">
                <a16:creationId xmlns:a16="http://schemas.microsoft.com/office/drawing/2014/main" id="{1066299C-BFC6-4FEA-9319-459CFF1D0A83}"/>
              </a:ext>
            </a:extLst>
          </p:cNvPr>
          <p:cNvGrpSpPr/>
          <p:nvPr/>
        </p:nvGrpSpPr>
        <p:grpSpPr>
          <a:xfrm>
            <a:off x="8021741" y="2741177"/>
            <a:ext cx="2019504" cy="1002417"/>
            <a:chOff x="338138" y="2927791"/>
            <a:chExt cx="2019504" cy="1002417"/>
          </a:xfrm>
          <a:solidFill>
            <a:schemeClr val="bg1"/>
          </a:solidFill>
        </p:grpSpPr>
        <p:sp>
          <p:nvSpPr>
            <p:cNvPr id="40" name="Rectangle 39">
              <a:extLst>
                <a:ext uri="{FF2B5EF4-FFF2-40B4-BE49-F238E27FC236}">
                  <a16:creationId xmlns:a16="http://schemas.microsoft.com/office/drawing/2014/main" id="{6EF72707-6A65-403E-A4CD-408D030601BF}"/>
                </a:ext>
              </a:extLst>
            </p:cNvPr>
            <p:cNvSpPr/>
            <p:nvPr/>
          </p:nvSpPr>
          <p:spPr>
            <a:xfrm>
              <a:off x="338138" y="2927791"/>
              <a:ext cx="2019504" cy="1002417"/>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85000"/>
                      <a:lumOff val="15000"/>
                    </a:schemeClr>
                  </a:solidFill>
                  <a:latin typeface="Roboto" panose="02000000000000000000" pitchFamily="2" charset="0"/>
                  <a:ea typeface="Roboto" panose="02000000000000000000" pitchFamily="2" charset="0"/>
                </a:rPr>
                <a:t>&lt;&lt; class &gt;&gt;</a:t>
              </a:r>
            </a:p>
            <a:p>
              <a:pPr algn="ctr">
                <a:lnSpc>
                  <a:spcPct val="150000"/>
                </a:lnSpc>
              </a:pPr>
              <a:r>
                <a:rPr lang="en-US" sz="1200" dirty="0">
                  <a:solidFill>
                    <a:schemeClr val="tx1">
                      <a:lumMod val="85000"/>
                      <a:lumOff val="15000"/>
                    </a:schemeClr>
                  </a:solidFill>
                  <a:latin typeface="Roboto" panose="02000000000000000000" pitchFamily="2" charset="0"/>
                  <a:ea typeface="Roboto" panose="02000000000000000000" pitchFamily="2" charset="0"/>
                </a:rPr>
                <a:t>Passthrough</a:t>
              </a:r>
            </a:p>
          </p:txBody>
        </p:sp>
        <p:grpSp>
          <p:nvGrpSpPr>
            <p:cNvPr id="41" name="Group 40">
              <a:extLst>
                <a:ext uri="{FF2B5EF4-FFF2-40B4-BE49-F238E27FC236}">
                  <a16:creationId xmlns:a16="http://schemas.microsoft.com/office/drawing/2014/main" id="{69422899-B9A4-42CE-A4A1-F3D0CA9111AD}"/>
                </a:ext>
              </a:extLst>
            </p:cNvPr>
            <p:cNvGrpSpPr/>
            <p:nvPr/>
          </p:nvGrpSpPr>
          <p:grpSpPr>
            <a:xfrm>
              <a:off x="2144923" y="2991359"/>
              <a:ext cx="178489" cy="218320"/>
              <a:chOff x="3955715" y="3026811"/>
              <a:chExt cx="850107" cy="1039813"/>
            </a:xfrm>
            <a:grpFill/>
          </p:grpSpPr>
          <p:sp>
            <p:nvSpPr>
              <p:cNvPr id="42" name="Rectangle 41">
                <a:extLst>
                  <a:ext uri="{FF2B5EF4-FFF2-40B4-BE49-F238E27FC236}">
                    <a16:creationId xmlns:a16="http://schemas.microsoft.com/office/drawing/2014/main" id="{41672F3D-0FBE-4376-BF65-C64BE78CCFF0}"/>
                  </a:ext>
                </a:extLst>
              </p:cNvPr>
              <p:cNvSpPr/>
              <p:nvPr/>
            </p:nvSpPr>
            <p:spPr>
              <a:xfrm>
                <a:off x="4081922" y="3026811"/>
                <a:ext cx="723900" cy="1039813"/>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43" name="Rectangle 42">
                <a:extLst>
                  <a:ext uri="{FF2B5EF4-FFF2-40B4-BE49-F238E27FC236}">
                    <a16:creationId xmlns:a16="http://schemas.microsoft.com/office/drawing/2014/main" id="{C72B9D45-931A-4A93-9A2B-94B041851612}"/>
                  </a:ext>
                </a:extLst>
              </p:cNvPr>
              <p:cNvSpPr/>
              <p:nvPr/>
            </p:nvSpPr>
            <p:spPr>
              <a:xfrm>
                <a:off x="3955716" y="3145080"/>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44" name="Rectangle 43">
                <a:extLst>
                  <a:ext uri="{FF2B5EF4-FFF2-40B4-BE49-F238E27FC236}">
                    <a16:creationId xmlns:a16="http://schemas.microsoft.com/office/drawing/2014/main" id="{E3199CE5-DEA7-4557-9DCE-13DF28E85157}"/>
                  </a:ext>
                </a:extLst>
              </p:cNvPr>
              <p:cNvSpPr/>
              <p:nvPr/>
            </p:nvSpPr>
            <p:spPr>
              <a:xfrm>
                <a:off x="3955715" y="3619345"/>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grpSp>
      </p:grpSp>
      <p:cxnSp>
        <p:nvCxnSpPr>
          <p:cNvPr id="54" name="Straight Arrow Connector 53">
            <a:extLst>
              <a:ext uri="{FF2B5EF4-FFF2-40B4-BE49-F238E27FC236}">
                <a16:creationId xmlns:a16="http://schemas.microsoft.com/office/drawing/2014/main" id="{80B7BD7F-ED31-4417-B50E-1DD82263EB77}"/>
              </a:ext>
            </a:extLst>
          </p:cNvPr>
          <p:cNvCxnSpPr>
            <a:stCxn id="20" idx="3"/>
            <a:endCxn id="28" idx="1"/>
          </p:cNvCxnSpPr>
          <p:nvPr/>
        </p:nvCxnSpPr>
        <p:spPr>
          <a:xfrm flipV="1">
            <a:off x="3976639" y="3242386"/>
            <a:ext cx="1012799" cy="2"/>
          </a:xfrm>
          <a:prstGeom prst="straightConnector1">
            <a:avLst/>
          </a:prstGeom>
          <a:ln w="127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D96FD1DC-6BE4-4E40-A726-FCFAC2E65CD8}"/>
              </a:ext>
            </a:extLst>
          </p:cNvPr>
          <p:cNvCxnSpPr/>
          <p:nvPr/>
        </p:nvCxnSpPr>
        <p:spPr>
          <a:xfrm>
            <a:off x="5574197" y="3787603"/>
            <a:ext cx="0" cy="596073"/>
          </a:xfrm>
          <a:prstGeom prst="straightConnector1">
            <a:avLst/>
          </a:prstGeom>
          <a:ln w="127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8DF5C50C-BE00-4B92-8A29-EF1343AF661A}"/>
              </a:ext>
            </a:extLst>
          </p:cNvPr>
          <p:cNvCxnSpPr/>
          <p:nvPr/>
        </p:nvCxnSpPr>
        <p:spPr>
          <a:xfrm flipV="1">
            <a:off x="6412397" y="3880756"/>
            <a:ext cx="0" cy="642740"/>
          </a:xfrm>
          <a:prstGeom prst="straightConnector1">
            <a:avLst/>
          </a:prstGeom>
          <a:ln w="127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64BD5A5B-4D2F-4EB9-8DA3-5F20D987EC9A}"/>
              </a:ext>
            </a:extLst>
          </p:cNvPr>
          <p:cNvCxnSpPr>
            <a:stCxn id="28" idx="3"/>
            <a:endCxn id="40" idx="1"/>
          </p:cNvCxnSpPr>
          <p:nvPr/>
        </p:nvCxnSpPr>
        <p:spPr>
          <a:xfrm>
            <a:off x="7008942" y="3242386"/>
            <a:ext cx="1012799" cy="0"/>
          </a:xfrm>
          <a:prstGeom prst="straightConnector1">
            <a:avLst/>
          </a:prstGeom>
          <a:ln w="127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065B465D-7986-4644-B4F7-D7847D76D3A2}"/>
              </a:ext>
            </a:extLst>
          </p:cNvPr>
          <p:cNvSpPr txBox="1"/>
          <p:nvPr/>
        </p:nvSpPr>
        <p:spPr>
          <a:xfrm>
            <a:off x="4232246" y="2994468"/>
            <a:ext cx="471604" cy="246221"/>
          </a:xfrm>
          <a:prstGeom prst="rect">
            <a:avLst/>
          </a:prstGeom>
          <a:noFill/>
          <a:ln>
            <a:noFill/>
          </a:ln>
        </p:spPr>
        <p:txBody>
          <a:bodyPr wrap="none" rtlCol="0">
            <a:spAutoFit/>
          </a:bodyPr>
          <a:lstStyle/>
          <a:p>
            <a:r>
              <a:rPr lang="en-US" sz="1000" i="1" dirty="0">
                <a:solidFill>
                  <a:schemeClr val="tx1">
                    <a:lumMod val="85000"/>
                    <a:lumOff val="15000"/>
                  </a:schemeClr>
                </a:solidFill>
                <a:latin typeface="Roboto" panose="02000000000000000000" pitchFamily="2" charset="0"/>
                <a:ea typeface="Roboto" panose="02000000000000000000" pitchFamily="2" charset="0"/>
              </a:rPr>
              <a:t>https</a:t>
            </a:r>
          </a:p>
        </p:txBody>
      </p:sp>
      <p:sp>
        <p:nvSpPr>
          <p:cNvPr id="70" name="TextBox 69">
            <a:extLst>
              <a:ext uri="{FF2B5EF4-FFF2-40B4-BE49-F238E27FC236}">
                <a16:creationId xmlns:a16="http://schemas.microsoft.com/office/drawing/2014/main" id="{8DE7F731-39FA-4941-9CC4-304B37C02E57}"/>
              </a:ext>
            </a:extLst>
          </p:cNvPr>
          <p:cNvSpPr txBox="1"/>
          <p:nvPr/>
        </p:nvSpPr>
        <p:spPr>
          <a:xfrm>
            <a:off x="5737198" y="4010434"/>
            <a:ext cx="471604" cy="246221"/>
          </a:xfrm>
          <a:prstGeom prst="rect">
            <a:avLst/>
          </a:prstGeom>
          <a:noFill/>
          <a:ln>
            <a:noFill/>
          </a:ln>
        </p:spPr>
        <p:txBody>
          <a:bodyPr wrap="none" rtlCol="0">
            <a:spAutoFit/>
          </a:bodyPr>
          <a:lstStyle/>
          <a:p>
            <a:r>
              <a:rPr lang="en-US" sz="1000" i="1" dirty="0">
                <a:solidFill>
                  <a:schemeClr val="tx1">
                    <a:lumMod val="85000"/>
                    <a:lumOff val="15000"/>
                  </a:schemeClr>
                </a:solidFill>
                <a:latin typeface="Roboto" panose="02000000000000000000" pitchFamily="2" charset="0"/>
                <a:ea typeface="Roboto" panose="02000000000000000000" pitchFamily="2" charset="0"/>
              </a:rPr>
              <a:t>https</a:t>
            </a:r>
          </a:p>
        </p:txBody>
      </p:sp>
      <p:sp>
        <p:nvSpPr>
          <p:cNvPr id="71" name="TextBox 70">
            <a:extLst>
              <a:ext uri="{FF2B5EF4-FFF2-40B4-BE49-F238E27FC236}">
                <a16:creationId xmlns:a16="http://schemas.microsoft.com/office/drawing/2014/main" id="{1C5B30F9-0396-4854-9398-FFC79B7F8832}"/>
              </a:ext>
            </a:extLst>
          </p:cNvPr>
          <p:cNvSpPr txBox="1"/>
          <p:nvPr/>
        </p:nvSpPr>
        <p:spPr>
          <a:xfrm>
            <a:off x="7285914" y="2988946"/>
            <a:ext cx="471604" cy="246221"/>
          </a:xfrm>
          <a:prstGeom prst="rect">
            <a:avLst/>
          </a:prstGeom>
          <a:noFill/>
          <a:ln>
            <a:noFill/>
          </a:ln>
        </p:spPr>
        <p:txBody>
          <a:bodyPr wrap="none" rtlCol="0">
            <a:spAutoFit/>
          </a:bodyPr>
          <a:lstStyle/>
          <a:p>
            <a:r>
              <a:rPr lang="en-US" sz="1000" i="1" dirty="0">
                <a:solidFill>
                  <a:schemeClr val="tx1">
                    <a:lumMod val="85000"/>
                    <a:lumOff val="15000"/>
                  </a:schemeClr>
                </a:solidFill>
                <a:latin typeface="Roboto" panose="02000000000000000000" pitchFamily="2" charset="0"/>
                <a:ea typeface="Roboto" panose="02000000000000000000" pitchFamily="2" charset="0"/>
              </a:rPr>
              <a:t>https</a:t>
            </a:r>
          </a:p>
        </p:txBody>
      </p:sp>
      <p:pic>
        <p:nvPicPr>
          <p:cNvPr id="66" name="Graphic 65" descr="Home">
            <a:hlinkClick r:id="rId2" action="ppaction://hlinksldjump"/>
            <a:extLst>
              <a:ext uri="{FF2B5EF4-FFF2-40B4-BE49-F238E27FC236}">
                <a16:creationId xmlns:a16="http://schemas.microsoft.com/office/drawing/2014/main" id="{1CB58ECD-B575-4CB1-89FF-90092A5315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4372" y="502939"/>
            <a:ext cx="324131" cy="324131"/>
          </a:xfrm>
          <a:prstGeom prst="rect">
            <a:avLst/>
          </a:prstGeom>
          <a:effectLst>
            <a:glow rad="63500">
              <a:schemeClr val="accent3">
                <a:satMod val="175000"/>
                <a:alpha val="40000"/>
              </a:schemeClr>
            </a:glow>
          </a:effectLst>
        </p:spPr>
      </p:pic>
      <p:sp>
        <p:nvSpPr>
          <p:cNvPr id="48" name="Oval 47">
            <a:extLst>
              <a:ext uri="{FF2B5EF4-FFF2-40B4-BE49-F238E27FC236}">
                <a16:creationId xmlns:a16="http://schemas.microsoft.com/office/drawing/2014/main" id="{957EBC8E-EE73-4713-B907-90275F96E2D6}"/>
              </a:ext>
            </a:extLst>
          </p:cNvPr>
          <p:cNvSpPr/>
          <p:nvPr/>
        </p:nvSpPr>
        <p:spPr>
          <a:xfrm>
            <a:off x="825719" y="3085238"/>
            <a:ext cx="312236" cy="312236"/>
          </a:xfrm>
          <a:prstGeom prst="ellipse">
            <a:avLst/>
          </a:prstGeom>
          <a:no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cxnSp>
        <p:nvCxnSpPr>
          <p:cNvPr id="49" name="Connector: Elbow 48">
            <a:extLst>
              <a:ext uri="{FF2B5EF4-FFF2-40B4-BE49-F238E27FC236}">
                <a16:creationId xmlns:a16="http://schemas.microsoft.com/office/drawing/2014/main" id="{E83DB028-2786-47D3-8A91-858DE7A8D93D}"/>
              </a:ext>
            </a:extLst>
          </p:cNvPr>
          <p:cNvCxnSpPr>
            <a:cxnSpLocks/>
            <a:stCxn id="48" idx="6"/>
            <a:endCxn id="20" idx="1"/>
          </p:cNvCxnSpPr>
          <p:nvPr/>
        </p:nvCxnSpPr>
        <p:spPr>
          <a:xfrm>
            <a:off x="1137955" y="3241356"/>
            <a:ext cx="819180" cy="1032"/>
          </a:xfrm>
          <a:prstGeom prst="bentConnector3">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1D966EBE-DF00-41E8-BC71-6A6690A3C98F}"/>
              </a:ext>
            </a:extLst>
          </p:cNvPr>
          <p:cNvSpPr txBox="1"/>
          <p:nvPr/>
        </p:nvSpPr>
        <p:spPr>
          <a:xfrm>
            <a:off x="694084" y="2706466"/>
            <a:ext cx="692818" cy="246221"/>
          </a:xfrm>
          <a:prstGeom prst="rect">
            <a:avLst/>
          </a:prstGeom>
          <a:noFill/>
          <a:ln>
            <a:noFill/>
          </a:ln>
        </p:spPr>
        <p:txBody>
          <a:bodyPr wrap="none" rtlCol="0">
            <a:spAutoFit/>
          </a:bodyPr>
          <a:lstStyle/>
          <a:p>
            <a:r>
              <a:rPr lang="en-US" sz="1000" i="1" dirty="0">
                <a:solidFill>
                  <a:schemeClr val="tx1">
                    <a:lumMod val="85000"/>
                    <a:lumOff val="15000"/>
                  </a:schemeClr>
                </a:solidFill>
                <a:latin typeface="Roboto" panose="02000000000000000000" pitchFamily="2" charset="0"/>
                <a:ea typeface="Roboto" panose="02000000000000000000" pitchFamily="2" charset="0"/>
              </a:rPr>
              <a:t>Message</a:t>
            </a:r>
          </a:p>
        </p:txBody>
      </p:sp>
      <p:sp>
        <p:nvSpPr>
          <p:cNvPr id="53" name="Right Bracket 52">
            <a:hlinkClick r:id="rId5" action="ppaction://hlinksldjump"/>
            <a:extLst>
              <a:ext uri="{FF2B5EF4-FFF2-40B4-BE49-F238E27FC236}">
                <a16:creationId xmlns:a16="http://schemas.microsoft.com/office/drawing/2014/main" id="{CE1690BD-CA2B-4535-B4B2-B30117C29C5D}"/>
              </a:ext>
            </a:extLst>
          </p:cNvPr>
          <p:cNvSpPr/>
          <p:nvPr/>
        </p:nvSpPr>
        <p:spPr>
          <a:xfrm rot="10800000">
            <a:off x="738949" y="3018678"/>
            <a:ext cx="242888" cy="446388"/>
          </a:xfrm>
          <a:prstGeom prst="rightBracket">
            <a:avLst>
              <a:gd name="adj" fmla="val 91892"/>
            </a:avLst>
          </a:prstGeom>
          <a:ln w="12700">
            <a:solidFill>
              <a:schemeClr val="tx1">
                <a:lumMod val="85000"/>
                <a:lumOff val="15000"/>
              </a:schemeClr>
            </a:solidFill>
          </a:ln>
          <a:effectLst>
            <a:glow rad="1016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1">
                  <a:lumMod val="85000"/>
                  <a:lumOff val="15000"/>
                </a:schemeClr>
              </a:solidFill>
            </a:endParaRPr>
          </a:p>
        </p:txBody>
      </p:sp>
      <p:sp>
        <p:nvSpPr>
          <p:cNvPr id="55" name="Right Bracket 54">
            <a:extLst>
              <a:ext uri="{FF2B5EF4-FFF2-40B4-BE49-F238E27FC236}">
                <a16:creationId xmlns:a16="http://schemas.microsoft.com/office/drawing/2014/main" id="{FAE3AB68-A92D-44C1-94AC-B2E49EBECA88}"/>
              </a:ext>
            </a:extLst>
          </p:cNvPr>
          <p:cNvSpPr/>
          <p:nvPr/>
        </p:nvSpPr>
        <p:spPr>
          <a:xfrm rot="10800000">
            <a:off x="10651114" y="3011381"/>
            <a:ext cx="242888" cy="446388"/>
          </a:xfrm>
          <a:prstGeom prst="rightBracket">
            <a:avLst>
              <a:gd name="adj" fmla="val 91892"/>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1">
                  <a:lumMod val="85000"/>
                  <a:lumOff val="15000"/>
                </a:schemeClr>
              </a:solidFill>
            </a:endParaRPr>
          </a:p>
        </p:txBody>
      </p:sp>
      <p:sp>
        <p:nvSpPr>
          <p:cNvPr id="57" name="Oval 56">
            <a:hlinkClick r:id="rId6" action="ppaction://hlinksldjump"/>
            <a:extLst>
              <a:ext uri="{FF2B5EF4-FFF2-40B4-BE49-F238E27FC236}">
                <a16:creationId xmlns:a16="http://schemas.microsoft.com/office/drawing/2014/main" id="{D0AC3AFE-BB05-497E-840E-37480AB9E3D9}"/>
              </a:ext>
            </a:extLst>
          </p:cNvPr>
          <p:cNvSpPr/>
          <p:nvPr/>
        </p:nvSpPr>
        <p:spPr>
          <a:xfrm>
            <a:off x="10732002" y="3081505"/>
            <a:ext cx="312236" cy="312236"/>
          </a:xfrm>
          <a:prstGeom prst="ellipse">
            <a:avLst/>
          </a:prstGeom>
          <a:noFill/>
          <a:ln w="12700">
            <a:solidFill>
              <a:schemeClr val="tx1">
                <a:lumMod val="85000"/>
                <a:lumOff val="15000"/>
              </a:schemeClr>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cxnSp>
        <p:nvCxnSpPr>
          <p:cNvPr id="59" name="Straight Connector 58">
            <a:extLst>
              <a:ext uri="{FF2B5EF4-FFF2-40B4-BE49-F238E27FC236}">
                <a16:creationId xmlns:a16="http://schemas.microsoft.com/office/drawing/2014/main" id="{99C74CB1-56A1-4043-8B31-C68D881E44F8}"/>
              </a:ext>
            </a:extLst>
          </p:cNvPr>
          <p:cNvCxnSpPr>
            <a:cxnSpLocks/>
            <a:stCxn id="55" idx="2"/>
            <a:endCxn id="40" idx="3"/>
          </p:cNvCxnSpPr>
          <p:nvPr/>
        </p:nvCxnSpPr>
        <p:spPr>
          <a:xfrm flipH="1">
            <a:off x="10041245" y="3234575"/>
            <a:ext cx="609869" cy="7811"/>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05FF04FA-597A-4A48-A2E5-E767AE07BF49}"/>
              </a:ext>
            </a:extLst>
          </p:cNvPr>
          <p:cNvGrpSpPr/>
          <p:nvPr/>
        </p:nvGrpSpPr>
        <p:grpSpPr>
          <a:xfrm>
            <a:off x="10777072" y="5939329"/>
            <a:ext cx="1375494" cy="869902"/>
            <a:chOff x="9557819" y="5850937"/>
            <a:chExt cx="1375494" cy="869902"/>
          </a:xfrm>
        </p:grpSpPr>
        <p:sp>
          <p:nvSpPr>
            <p:cNvPr id="63" name="Rectangle: Rounded Corners 62">
              <a:extLst>
                <a:ext uri="{FF2B5EF4-FFF2-40B4-BE49-F238E27FC236}">
                  <a16:creationId xmlns:a16="http://schemas.microsoft.com/office/drawing/2014/main" id="{5CD7C8FA-B406-4BD6-938B-89C71D9E650B}"/>
                </a:ext>
              </a:extLst>
            </p:cNvPr>
            <p:cNvSpPr/>
            <p:nvPr/>
          </p:nvSpPr>
          <p:spPr>
            <a:xfrm>
              <a:off x="10058400" y="5850937"/>
              <a:ext cx="874913" cy="134148"/>
            </a:xfrm>
            <a:prstGeom prst="round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lumMod val="85000"/>
                      <a:lumOff val="15000"/>
                    </a:schemeClr>
                  </a:solidFill>
                  <a:latin typeface="Roboto" panose="02000000000000000000" pitchFamily="2" charset="0"/>
                  <a:ea typeface="Roboto" panose="02000000000000000000" pitchFamily="2" charset="0"/>
                </a:rPr>
                <a:t>current</a:t>
              </a:r>
              <a:endParaRPr lang="en-US" sz="1100" dirty="0">
                <a:solidFill>
                  <a:schemeClr val="tx1">
                    <a:lumMod val="85000"/>
                    <a:lumOff val="15000"/>
                  </a:schemeClr>
                </a:solidFill>
                <a:latin typeface="Roboto" panose="02000000000000000000" pitchFamily="2" charset="0"/>
                <a:ea typeface="Roboto" panose="02000000000000000000" pitchFamily="2" charset="0"/>
              </a:endParaRPr>
            </a:p>
          </p:txBody>
        </p:sp>
        <p:sp>
          <p:nvSpPr>
            <p:cNvPr id="64" name="Rectangle: Rounded Corners 63">
              <a:extLst>
                <a:ext uri="{FF2B5EF4-FFF2-40B4-BE49-F238E27FC236}">
                  <a16:creationId xmlns:a16="http://schemas.microsoft.com/office/drawing/2014/main" id="{434F71DD-EAA1-49D3-9CFB-A744F9934EE0}"/>
                </a:ext>
              </a:extLst>
            </p:cNvPr>
            <p:cNvSpPr/>
            <p:nvPr/>
          </p:nvSpPr>
          <p:spPr>
            <a:xfrm>
              <a:off x="10058400" y="6028089"/>
              <a:ext cx="874913" cy="134148"/>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00B050"/>
                  </a:solidFill>
                  <a:latin typeface="Roboto" panose="02000000000000000000" pitchFamily="2" charset="0"/>
                  <a:ea typeface="Roboto" panose="02000000000000000000" pitchFamily="2" charset="0"/>
                </a:rPr>
                <a:t>new</a:t>
              </a:r>
              <a:endParaRPr lang="en-US" sz="1100" dirty="0">
                <a:solidFill>
                  <a:srgbClr val="00B050"/>
                </a:solidFill>
                <a:latin typeface="Roboto" panose="02000000000000000000" pitchFamily="2" charset="0"/>
                <a:ea typeface="Roboto" panose="02000000000000000000" pitchFamily="2" charset="0"/>
              </a:endParaRPr>
            </a:p>
          </p:txBody>
        </p:sp>
        <p:sp>
          <p:nvSpPr>
            <p:cNvPr id="65" name="Rectangle: Rounded Corners 64">
              <a:extLst>
                <a:ext uri="{FF2B5EF4-FFF2-40B4-BE49-F238E27FC236}">
                  <a16:creationId xmlns:a16="http://schemas.microsoft.com/office/drawing/2014/main" id="{0D92633D-49B8-426C-B3BB-9A55ECF0E84A}"/>
                </a:ext>
              </a:extLst>
            </p:cNvPr>
            <p:cNvSpPr/>
            <p:nvPr/>
          </p:nvSpPr>
          <p:spPr>
            <a:xfrm>
              <a:off x="10058400" y="6205241"/>
              <a:ext cx="874913" cy="134148"/>
            </a:xfrm>
            <a:prstGeom prst="round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9900"/>
                  </a:solidFill>
                  <a:latin typeface="Roboto" panose="02000000000000000000" pitchFamily="2" charset="0"/>
                  <a:ea typeface="Roboto" panose="02000000000000000000" pitchFamily="2" charset="0"/>
                </a:rPr>
                <a:t>modify</a:t>
              </a:r>
              <a:endParaRPr lang="en-US" sz="1100" dirty="0">
                <a:solidFill>
                  <a:srgbClr val="FF9900"/>
                </a:solidFill>
                <a:latin typeface="Roboto" panose="02000000000000000000" pitchFamily="2" charset="0"/>
                <a:ea typeface="Roboto" panose="02000000000000000000" pitchFamily="2" charset="0"/>
              </a:endParaRPr>
            </a:p>
          </p:txBody>
        </p:sp>
        <p:sp>
          <p:nvSpPr>
            <p:cNvPr id="67" name="Rectangle: Rounded Corners 66">
              <a:extLst>
                <a:ext uri="{FF2B5EF4-FFF2-40B4-BE49-F238E27FC236}">
                  <a16:creationId xmlns:a16="http://schemas.microsoft.com/office/drawing/2014/main" id="{D36A2B6C-07B4-45C6-AA76-EA48B3F4E1CD}"/>
                </a:ext>
              </a:extLst>
            </p:cNvPr>
            <p:cNvSpPr/>
            <p:nvPr/>
          </p:nvSpPr>
          <p:spPr>
            <a:xfrm>
              <a:off x="10058400" y="6382393"/>
              <a:ext cx="874913" cy="134148"/>
            </a:xfrm>
            <a:prstGeom prst="roundRect">
              <a:avLst/>
            </a:prstGeom>
            <a:no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7C80"/>
                  </a:solidFill>
                  <a:latin typeface="Roboto" panose="02000000000000000000" pitchFamily="2" charset="0"/>
                  <a:ea typeface="Roboto" panose="02000000000000000000" pitchFamily="2" charset="0"/>
                </a:rPr>
                <a:t>retire</a:t>
              </a:r>
              <a:endParaRPr lang="en-US" sz="1100" dirty="0">
                <a:solidFill>
                  <a:srgbClr val="FF7C80"/>
                </a:solidFill>
                <a:latin typeface="Roboto" panose="02000000000000000000" pitchFamily="2" charset="0"/>
                <a:ea typeface="Roboto" panose="02000000000000000000" pitchFamily="2" charset="0"/>
              </a:endParaRPr>
            </a:p>
          </p:txBody>
        </p:sp>
        <p:pic>
          <p:nvPicPr>
            <p:cNvPr id="68" name="Graphic 67" descr="Key">
              <a:extLst>
                <a:ext uri="{FF2B5EF4-FFF2-40B4-BE49-F238E27FC236}">
                  <a16:creationId xmlns:a16="http://schemas.microsoft.com/office/drawing/2014/main" id="{E79EEFDB-F7D6-4704-8FC0-3DD953E42FE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5400000">
              <a:off x="9557819" y="5954637"/>
              <a:ext cx="500581" cy="500581"/>
            </a:xfrm>
            <a:prstGeom prst="rect">
              <a:avLst/>
            </a:prstGeom>
          </p:spPr>
        </p:pic>
        <p:sp>
          <p:nvSpPr>
            <p:cNvPr id="73" name="Rectangle: Rounded Corners 72">
              <a:extLst>
                <a:ext uri="{FF2B5EF4-FFF2-40B4-BE49-F238E27FC236}">
                  <a16:creationId xmlns:a16="http://schemas.microsoft.com/office/drawing/2014/main" id="{5C23F336-A636-41B3-8FED-C87C0779E09B}"/>
                </a:ext>
              </a:extLst>
            </p:cNvPr>
            <p:cNvSpPr/>
            <p:nvPr/>
          </p:nvSpPr>
          <p:spPr>
            <a:xfrm>
              <a:off x="9646655" y="6559544"/>
              <a:ext cx="1286658" cy="161295"/>
            </a:xfrm>
            <a:prstGeom prst="roundRect">
              <a:avLst/>
            </a:prstGeom>
            <a:noFill/>
            <a:ln>
              <a:solidFill>
                <a:schemeClr val="tx1">
                  <a:lumMod val="85000"/>
                  <a:lumOff val="15000"/>
                </a:schemeClr>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i="1" dirty="0">
                  <a:solidFill>
                    <a:schemeClr val="tx1">
                      <a:lumMod val="85000"/>
                      <a:lumOff val="15000"/>
                    </a:schemeClr>
                  </a:solidFill>
                  <a:latin typeface="Roboto" panose="02000000000000000000" pitchFamily="2" charset="0"/>
                  <a:ea typeface="Roboto" panose="02000000000000000000" pitchFamily="2" charset="0"/>
                </a:rPr>
                <a:t>glow</a:t>
              </a:r>
              <a:r>
                <a:rPr lang="en-US" sz="800" dirty="0">
                  <a:solidFill>
                    <a:schemeClr val="tx1">
                      <a:lumMod val="85000"/>
                      <a:lumOff val="15000"/>
                    </a:schemeClr>
                  </a:solidFill>
                  <a:latin typeface="Roboto" panose="02000000000000000000" pitchFamily="2" charset="0"/>
                  <a:ea typeface="Roboto" panose="02000000000000000000" pitchFamily="2" charset="0"/>
                </a:rPr>
                <a:t>: click to navigate</a:t>
              </a:r>
              <a:endParaRPr lang="en-US" sz="1100" dirty="0">
                <a:solidFill>
                  <a:schemeClr val="tx1">
                    <a:lumMod val="85000"/>
                    <a:lumOff val="15000"/>
                  </a:schemeClr>
                </a:solidFill>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2440858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1DE47-05E4-4143-9085-5EBFE97ED8AE}"/>
              </a:ext>
            </a:extLst>
          </p:cNvPr>
          <p:cNvSpPr>
            <a:spLocks noGrp="1"/>
          </p:cNvSpPr>
          <p:nvPr>
            <p:ph type="title"/>
          </p:nvPr>
        </p:nvSpPr>
        <p:spPr>
          <a:xfrm>
            <a:off x="838200" y="365125"/>
            <a:ext cx="4648200" cy="1325563"/>
          </a:xfrm>
        </p:spPr>
        <p:txBody>
          <a:bodyPr>
            <a:normAutofit/>
          </a:bodyPr>
          <a:lstStyle/>
          <a:p>
            <a:r>
              <a:rPr lang="en-US" sz="3600" dirty="0"/>
              <a:t>Intent and Features of this Template</a:t>
            </a:r>
          </a:p>
        </p:txBody>
      </p:sp>
      <p:sp>
        <p:nvSpPr>
          <p:cNvPr id="3" name="Content Placeholder 2">
            <a:extLst>
              <a:ext uri="{FF2B5EF4-FFF2-40B4-BE49-F238E27FC236}">
                <a16:creationId xmlns:a16="http://schemas.microsoft.com/office/drawing/2014/main" id="{3D45B923-15E1-4DD7-A9FA-F3FE800C6E42}"/>
              </a:ext>
            </a:extLst>
          </p:cNvPr>
          <p:cNvSpPr>
            <a:spLocks noGrp="1"/>
          </p:cNvSpPr>
          <p:nvPr>
            <p:ph idx="1"/>
          </p:nvPr>
        </p:nvSpPr>
        <p:spPr>
          <a:xfrm>
            <a:off x="860536" y="1625135"/>
            <a:ext cx="4625864" cy="3844530"/>
          </a:xfrm>
        </p:spPr>
        <p:txBody>
          <a:bodyPr>
            <a:normAutofit lnSpcReduction="10000"/>
          </a:bodyPr>
          <a:lstStyle/>
          <a:p>
            <a:pPr marL="0" indent="0">
              <a:lnSpc>
                <a:spcPct val="150000"/>
              </a:lnSpc>
              <a:buNone/>
            </a:pPr>
            <a:r>
              <a:rPr lang="en-US" sz="1400" dirty="0"/>
              <a:t>The intent of this template is to provide an interactive point-in-time system, roadmap, or solution architecture via a ZUI </a:t>
            </a:r>
            <a:r>
              <a:rPr lang="en-US" sz="1400" i="1" dirty="0"/>
              <a:t>(</a:t>
            </a:r>
            <a:r>
              <a:rPr lang="en-US" sz="1400" i="1" dirty="0">
                <a:hlinkClick r:id="rId2"/>
              </a:rPr>
              <a:t>Zooming User Interface</a:t>
            </a:r>
            <a:r>
              <a:rPr lang="en-US" sz="1400" i="1" dirty="0"/>
              <a:t>).</a:t>
            </a:r>
          </a:p>
          <a:p>
            <a:pPr marL="0" indent="0">
              <a:lnSpc>
                <a:spcPct val="150000"/>
              </a:lnSpc>
              <a:buNone/>
            </a:pPr>
            <a:r>
              <a:rPr lang="en-US" sz="1400" dirty="0"/>
              <a:t>This template utilizes advanced features of Microsoft PowerPoint 365 such as:</a:t>
            </a:r>
          </a:p>
          <a:p>
            <a:pPr>
              <a:lnSpc>
                <a:spcPct val="100000"/>
              </a:lnSpc>
            </a:pPr>
            <a:r>
              <a:rPr lang="en-US" sz="1400" b="1" dirty="0"/>
              <a:t>Slide Zoom </a:t>
            </a:r>
            <a:r>
              <a:rPr lang="en-US" sz="1400" dirty="0"/>
              <a:t>for impactful understanding of depth</a:t>
            </a:r>
          </a:p>
          <a:p>
            <a:pPr>
              <a:lnSpc>
                <a:spcPct val="100000"/>
              </a:lnSpc>
            </a:pPr>
            <a:r>
              <a:rPr lang="en-US" sz="1400" b="1" dirty="0"/>
              <a:t>Linked Shapes </a:t>
            </a:r>
            <a:r>
              <a:rPr lang="en-US" sz="1400" dirty="0"/>
              <a:t>for easier navigation</a:t>
            </a:r>
          </a:p>
          <a:p>
            <a:pPr>
              <a:lnSpc>
                <a:spcPct val="100000"/>
              </a:lnSpc>
            </a:pPr>
            <a:r>
              <a:rPr lang="en-US" sz="1400" b="1" dirty="0"/>
              <a:t>Animated GIFs </a:t>
            </a:r>
            <a:r>
              <a:rPr lang="en-US" sz="1400" dirty="0"/>
              <a:t>for conveying ideas and concepts</a:t>
            </a:r>
          </a:p>
          <a:p>
            <a:pPr>
              <a:lnSpc>
                <a:spcPct val="100000"/>
              </a:lnSpc>
            </a:pPr>
            <a:r>
              <a:rPr lang="en-US" sz="1400" b="1" dirty="0"/>
              <a:t>Grouped</a:t>
            </a:r>
            <a:r>
              <a:rPr lang="en-US" sz="1400" dirty="0"/>
              <a:t> shapes for quick modeling</a:t>
            </a:r>
          </a:p>
          <a:p>
            <a:pPr>
              <a:lnSpc>
                <a:spcPct val="100000"/>
              </a:lnSpc>
            </a:pPr>
            <a:r>
              <a:rPr lang="en-US" sz="1400" b="1" dirty="0"/>
              <a:t>3D Shapes + Animations </a:t>
            </a:r>
            <a:r>
              <a:rPr lang="en-US" sz="1400" dirty="0"/>
              <a:t>for engaging visuals</a:t>
            </a:r>
            <a:endParaRPr lang="en-US" sz="1400" b="1" dirty="0"/>
          </a:p>
          <a:p>
            <a:pPr>
              <a:lnSpc>
                <a:spcPct val="100000"/>
              </a:lnSpc>
            </a:pPr>
            <a:r>
              <a:rPr lang="en-US" sz="1400" b="1" dirty="0" err="1"/>
              <a:t>Cinemagraphs</a:t>
            </a:r>
            <a:r>
              <a:rPr lang="en-US" sz="1400" dirty="0"/>
              <a:t> (</a:t>
            </a:r>
            <a:r>
              <a:rPr lang="en-US" sz="1400" i="1" dirty="0"/>
              <a:t>see title slide</a:t>
            </a:r>
            <a:r>
              <a:rPr lang="en-US" sz="1400" dirty="0"/>
              <a:t>)</a:t>
            </a:r>
          </a:p>
          <a:p>
            <a:pPr>
              <a:lnSpc>
                <a:spcPct val="150000"/>
              </a:lnSpc>
            </a:pPr>
            <a:endParaRPr lang="en-US" sz="1400" dirty="0"/>
          </a:p>
        </p:txBody>
      </p:sp>
      <p:sp>
        <p:nvSpPr>
          <p:cNvPr id="4" name="Title 1">
            <a:extLst>
              <a:ext uri="{FF2B5EF4-FFF2-40B4-BE49-F238E27FC236}">
                <a16:creationId xmlns:a16="http://schemas.microsoft.com/office/drawing/2014/main" id="{65F8909F-96DA-42C9-8CBD-356C77DE1CF6}"/>
              </a:ext>
            </a:extLst>
          </p:cNvPr>
          <p:cNvSpPr txBox="1">
            <a:spLocks/>
          </p:cNvSpPr>
          <p:nvPr/>
        </p:nvSpPr>
        <p:spPr>
          <a:xfrm>
            <a:off x="6593460" y="365124"/>
            <a:ext cx="5087960" cy="1325563"/>
          </a:xfrm>
          <a:prstGeom prst="rect">
            <a:avLst/>
          </a:prstGeom>
        </p:spPr>
        <p:txBody>
          <a:bodyPr vert="horz" lIns="91440" tIns="45720" rIns="91440" bIns="45720" rtlCol="0" anchor="t">
            <a:normAutofit/>
          </a:bodyPr>
          <a:lstStyle>
            <a:lvl1pPr>
              <a:lnSpc>
                <a:spcPct val="90000"/>
              </a:lnSpc>
              <a:spcBef>
                <a:spcPct val="0"/>
              </a:spcBef>
              <a:buNone/>
              <a:defRPr sz="4400" b="1" spc="-100" baseline="0">
                <a:solidFill>
                  <a:schemeClr val="bg1">
                    <a:lumMod val="85000"/>
                  </a:schemeClr>
                </a:solidFill>
                <a:latin typeface="Roboto" panose="02000000000000000000" pitchFamily="2" charset="0"/>
                <a:ea typeface="Roboto" panose="02000000000000000000" pitchFamily="2" charset="0"/>
                <a:cs typeface="+mj-cs"/>
              </a:defRPr>
            </a:lvl1pPr>
          </a:lstStyle>
          <a:p>
            <a:r>
              <a:rPr lang="en-US" sz="3600" dirty="0">
                <a:solidFill>
                  <a:schemeClr val="tx1">
                    <a:lumMod val="85000"/>
                    <a:lumOff val="15000"/>
                  </a:schemeClr>
                </a:solidFill>
              </a:rPr>
              <a:t>Architectural Modeling Methodology</a:t>
            </a:r>
          </a:p>
        </p:txBody>
      </p:sp>
      <p:sp>
        <p:nvSpPr>
          <p:cNvPr id="5" name="Content Placeholder 2">
            <a:extLst>
              <a:ext uri="{FF2B5EF4-FFF2-40B4-BE49-F238E27FC236}">
                <a16:creationId xmlns:a16="http://schemas.microsoft.com/office/drawing/2014/main" id="{2165F0E3-3EAA-41C2-B305-2CA60E8686FC}"/>
              </a:ext>
            </a:extLst>
          </p:cNvPr>
          <p:cNvSpPr txBox="1">
            <a:spLocks/>
          </p:cNvSpPr>
          <p:nvPr/>
        </p:nvSpPr>
        <p:spPr>
          <a:xfrm>
            <a:off x="6593460" y="1625134"/>
            <a:ext cx="3017043" cy="457992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85000"/>
                  </a:schemeClr>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85000"/>
                  </a:schemeClr>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85000"/>
                  </a:schemeClr>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85000"/>
                  </a:schemeClr>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85000"/>
                  </a:schemeClr>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400" dirty="0">
                <a:solidFill>
                  <a:schemeClr val="tx1">
                    <a:lumMod val="85000"/>
                    <a:lumOff val="15000"/>
                  </a:schemeClr>
                </a:solidFill>
              </a:rPr>
              <a:t>The methodology prescribed here could be described as TOGAF-like with UML-lite annotations. Simple and light.</a:t>
            </a:r>
          </a:p>
          <a:p>
            <a:pPr>
              <a:lnSpc>
                <a:spcPct val="100000"/>
              </a:lnSpc>
            </a:pPr>
            <a:r>
              <a:rPr lang="en-US" sz="1400" dirty="0">
                <a:solidFill>
                  <a:schemeClr val="tx1">
                    <a:lumMod val="85000"/>
                    <a:lumOff val="15000"/>
                  </a:schemeClr>
                </a:solidFill>
              </a:rPr>
              <a:t>System Overview</a:t>
            </a:r>
          </a:p>
          <a:p>
            <a:pPr>
              <a:lnSpc>
                <a:spcPct val="100000"/>
              </a:lnSpc>
            </a:pPr>
            <a:r>
              <a:rPr lang="en-US" sz="1400" dirty="0">
                <a:solidFill>
                  <a:schemeClr val="tx1">
                    <a:lumMod val="85000"/>
                    <a:lumOff val="15000"/>
                  </a:schemeClr>
                </a:solidFill>
              </a:rPr>
              <a:t>Subsystem Views</a:t>
            </a:r>
          </a:p>
          <a:p>
            <a:pPr>
              <a:lnSpc>
                <a:spcPct val="100000"/>
              </a:lnSpc>
            </a:pPr>
            <a:r>
              <a:rPr lang="en-US" sz="1400" dirty="0">
                <a:solidFill>
                  <a:schemeClr val="tx1">
                    <a:lumMod val="85000"/>
                    <a:lumOff val="15000"/>
                  </a:schemeClr>
                </a:solidFill>
              </a:rPr>
              <a:t>Component Views</a:t>
            </a:r>
          </a:p>
          <a:p>
            <a:pPr>
              <a:lnSpc>
                <a:spcPct val="100000"/>
              </a:lnSpc>
            </a:pPr>
            <a:r>
              <a:rPr lang="en-US" sz="1400" dirty="0">
                <a:solidFill>
                  <a:schemeClr val="tx1">
                    <a:lumMod val="85000"/>
                    <a:lumOff val="15000"/>
                  </a:schemeClr>
                </a:solidFill>
              </a:rPr>
              <a:t>Interface/Integration Sequence Views</a:t>
            </a:r>
          </a:p>
          <a:p>
            <a:pPr>
              <a:lnSpc>
                <a:spcPct val="100000"/>
              </a:lnSpc>
            </a:pPr>
            <a:r>
              <a:rPr lang="en-US" sz="1400" dirty="0">
                <a:solidFill>
                  <a:schemeClr val="tx1">
                    <a:lumMod val="85000"/>
                    <a:lumOff val="15000"/>
                  </a:schemeClr>
                </a:solidFill>
              </a:rPr>
              <a:t>Point-in-time legend/key </a:t>
            </a:r>
            <a:br>
              <a:rPr lang="en-US" sz="1400" dirty="0">
                <a:solidFill>
                  <a:schemeClr val="tx1">
                    <a:lumMod val="85000"/>
                    <a:lumOff val="15000"/>
                  </a:schemeClr>
                </a:solidFill>
              </a:rPr>
            </a:br>
            <a:r>
              <a:rPr lang="en-US" sz="1400" i="1" dirty="0">
                <a:solidFill>
                  <a:schemeClr val="tx1">
                    <a:lumMod val="85000"/>
                    <a:lumOff val="15000"/>
                  </a:schemeClr>
                </a:solidFill>
              </a:rPr>
              <a:t>(For Road-mapping)</a:t>
            </a:r>
          </a:p>
          <a:p>
            <a:pPr lvl="1">
              <a:lnSpc>
                <a:spcPct val="100000"/>
              </a:lnSpc>
            </a:pPr>
            <a:r>
              <a:rPr lang="en-US" sz="1400" dirty="0">
                <a:solidFill>
                  <a:schemeClr val="tx1">
                    <a:lumMod val="85000"/>
                    <a:lumOff val="15000"/>
                  </a:schemeClr>
                </a:solidFill>
              </a:rPr>
              <a:t>Current</a:t>
            </a:r>
          </a:p>
          <a:p>
            <a:pPr lvl="1">
              <a:lnSpc>
                <a:spcPct val="100000"/>
              </a:lnSpc>
            </a:pPr>
            <a:r>
              <a:rPr lang="en-US" sz="1400" dirty="0">
                <a:solidFill>
                  <a:schemeClr val="tx1">
                    <a:lumMod val="85000"/>
                    <a:lumOff val="15000"/>
                  </a:schemeClr>
                </a:solidFill>
              </a:rPr>
              <a:t>New</a:t>
            </a:r>
          </a:p>
          <a:p>
            <a:pPr lvl="1">
              <a:lnSpc>
                <a:spcPct val="100000"/>
              </a:lnSpc>
            </a:pPr>
            <a:r>
              <a:rPr lang="en-US" sz="1400" dirty="0">
                <a:solidFill>
                  <a:schemeClr val="tx1">
                    <a:lumMod val="85000"/>
                    <a:lumOff val="15000"/>
                  </a:schemeClr>
                </a:solidFill>
              </a:rPr>
              <a:t>Modified</a:t>
            </a:r>
          </a:p>
          <a:p>
            <a:pPr lvl="1">
              <a:lnSpc>
                <a:spcPct val="100000"/>
              </a:lnSpc>
            </a:pPr>
            <a:r>
              <a:rPr lang="en-US" sz="1400" dirty="0">
                <a:solidFill>
                  <a:schemeClr val="tx1">
                    <a:lumMod val="85000"/>
                    <a:lumOff val="15000"/>
                  </a:schemeClr>
                </a:solidFill>
              </a:rPr>
              <a:t>Retire</a:t>
            </a:r>
          </a:p>
          <a:p>
            <a:pPr>
              <a:lnSpc>
                <a:spcPct val="150000"/>
              </a:lnSpc>
            </a:pPr>
            <a:endParaRPr lang="en-US" sz="700" dirty="0">
              <a:solidFill>
                <a:schemeClr val="tx1">
                  <a:lumMod val="85000"/>
                  <a:lumOff val="15000"/>
                </a:schemeClr>
              </a:solidFill>
            </a:endParaRPr>
          </a:p>
        </p:txBody>
      </p:sp>
      <p:cxnSp>
        <p:nvCxnSpPr>
          <p:cNvPr id="7" name="Straight Connector 6">
            <a:extLst>
              <a:ext uri="{FF2B5EF4-FFF2-40B4-BE49-F238E27FC236}">
                <a16:creationId xmlns:a16="http://schemas.microsoft.com/office/drawing/2014/main" id="{BCEBBC2F-51AC-4784-95D4-6B5F858A97FE}"/>
              </a:ext>
            </a:extLst>
          </p:cNvPr>
          <p:cNvCxnSpPr/>
          <p:nvPr/>
        </p:nvCxnSpPr>
        <p:spPr>
          <a:xfrm>
            <a:off x="5989470" y="419100"/>
            <a:ext cx="0" cy="598646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8D500F4-EFA1-49D4-80F8-52B661239A82}"/>
              </a:ext>
            </a:extLst>
          </p:cNvPr>
          <p:cNvCxnSpPr>
            <a:cxnSpLocks/>
          </p:cNvCxnSpPr>
          <p:nvPr/>
        </p:nvCxnSpPr>
        <p:spPr>
          <a:xfrm>
            <a:off x="6004139" y="1476375"/>
            <a:ext cx="5662612"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BFE0483-371A-442B-A658-2345C5C5E6FE}"/>
              </a:ext>
            </a:extLst>
          </p:cNvPr>
          <p:cNvCxnSpPr>
            <a:cxnSpLocks/>
          </p:cNvCxnSpPr>
          <p:nvPr/>
        </p:nvCxnSpPr>
        <p:spPr>
          <a:xfrm>
            <a:off x="341527" y="1476375"/>
            <a:ext cx="5662612"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Rectangle 5">
            <a:hlinkClick r:id="rId3"/>
            <a:extLst>
              <a:ext uri="{FF2B5EF4-FFF2-40B4-BE49-F238E27FC236}">
                <a16:creationId xmlns:a16="http://schemas.microsoft.com/office/drawing/2014/main" id="{B539122D-4116-490D-9A33-9D48904B06DE}"/>
              </a:ext>
            </a:extLst>
          </p:cNvPr>
          <p:cNvSpPr/>
          <p:nvPr/>
        </p:nvSpPr>
        <p:spPr>
          <a:xfrm>
            <a:off x="1362272" y="5367293"/>
            <a:ext cx="4282747" cy="1047342"/>
          </a:xfrm>
          <a:prstGeom prst="rect">
            <a:avLst/>
          </a:prstGeom>
          <a:solidFill>
            <a:srgbClr val="7CCACB"/>
          </a:solidFill>
          <a:ln w="28575">
            <a:solidFill>
              <a:srgbClr val="FBCD64"/>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rPr>
              <a:t>This template is </a:t>
            </a:r>
            <a:r>
              <a:rPr lang="en-US" sz="1600" b="1" dirty="0">
                <a:solidFill>
                  <a:schemeClr val="bg1"/>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rPr>
              <a:t>FREE</a:t>
            </a:r>
            <a:r>
              <a:rPr lang="en-US" dirty="0">
                <a:solidFill>
                  <a:schemeClr val="bg1"/>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rPr>
              <a:t> for use by any organization or business. Created by </a:t>
            </a:r>
            <a:r>
              <a:rPr lang="en-US" dirty="0">
                <a:solidFill>
                  <a:srgbClr val="FBCD64"/>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hlinkClick r:id="rId4">
                  <a:extLst>
                    <a:ext uri="{A12FA001-AC4F-418D-AE19-62706E023703}">
                      <ahyp:hlinkClr xmlns:ahyp="http://schemas.microsoft.com/office/drawing/2018/hyperlinkcolor" val="tx"/>
                    </a:ext>
                  </a:extLst>
                </a:hlinkClick>
              </a:rPr>
              <a:t>Jesse Myer </a:t>
            </a:r>
            <a:r>
              <a:rPr lang="en-US" dirty="0">
                <a:solidFill>
                  <a:schemeClr val="bg1"/>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rPr>
              <a:t>@ </a:t>
            </a:r>
            <a:r>
              <a:rPr lang="en-US" dirty="0">
                <a:solidFill>
                  <a:srgbClr val="FBCD64"/>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hlinkClick r:id="rId3">
                  <a:extLst>
                    <a:ext uri="{A12FA001-AC4F-418D-AE19-62706E023703}">
                      <ahyp:hlinkClr xmlns:ahyp="http://schemas.microsoft.com/office/drawing/2018/hyperlinkcolor" val="tx"/>
                    </a:ext>
                  </a:extLst>
                </a:hlinkClick>
              </a:rPr>
              <a:t>jessemyer.com</a:t>
            </a:r>
            <a:endParaRPr lang="en-US" dirty="0">
              <a:solidFill>
                <a:schemeClr val="bg1"/>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endParaRPr>
          </a:p>
        </p:txBody>
      </p:sp>
      <p:sp>
        <p:nvSpPr>
          <p:cNvPr id="10" name="Rectangle 9">
            <a:extLst>
              <a:ext uri="{FF2B5EF4-FFF2-40B4-BE49-F238E27FC236}">
                <a16:creationId xmlns:a16="http://schemas.microsoft.com/office/drawing/2014/main" id="{62089062-ACA8-44C9-9010-0529AADDDB00}"/>
              </a:ext>
            </a:extLst>
          </p:cNvPr>
          <p:cNvSpPr/>
          <p:nvPr/>
        </p:nvSpPr>
        <p:spPr>
          <a:xfrm rot="18900000">
            <a:off x="8507358" y="5210504"/>
            <a:ext cx="4515676" cy="488648"/>
          </a:xfrm>
          <a:prstGeom prst="rect">
            <a:avLst/>
          </a:prstGeom>
          <a:solidFill>
            <a:srgbClr val="EA615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effectLst>
                  <a:outerShdw blurRad="38100" dist="38100" dir="2700000" algn="tl">
                    <a:srgbClr val="000000">
                      <a:alpha val="43137"/>
                    </a:srgbClr>
                  </a:outerShdw>
                </a:effectLst>
                <a:latin typeface="Roboto" panose="02000000000000000000" pitchFamily="2" charset="0"/>
                <a:ea typeface="Roboto" panose="02000000000000000000" pitchFamily="2" charset="0"/>
              </a:rPr>
              <a:t>Remove this Slide before Publishing</a:t>
            </a:r>
          </a:p>
        </p:txBody>
      </p:sp>
      <mc:AlternateContent xmlns:mc="http://schemas.openxmlformats.org/markup-compatibility/2006" xmlns:pslz="http://schemas.microsoft.com/office/powerpoint/2016/slidezoom">
        <mc:Choice Requires="pslz">
          <p:graphicFrame>
            <p:nvGraphicFramePr>
              <p:cNvPr id="12" name="Slide Zoom 11">
                <a:extLst>
                  <a:ext uri="{FF2B5EF4-FFF2-40B4-BE49-F238E27FC236}">
                    <a16:creationId xmlns:a16="http://schemas.microsoft.com/office/drawing/2014/main" id="{DCD24329-2647-4F76-AD2E-ACCC569438A2}"/>
                  </a:ext>
                </a:extLst>
              </p:cNvPr>
              <p:cNvGraphicFramePr>
                <a:graphicFrameLocks noChangeAspect="1"/>
              </p:cNvGraphicFramePr>
              <p:nvPr>
                <p:extLst>
                  <p:ext uri="{D42A27DB-BD31-4B8C-83A1-F6EECF244321}">
                    <p14:modId xmlns:p14="http://schemas.microsoft.com/office/powerpoint/2010/main" val="3964327176"/>
                  </p:ext>
                </p:extLst>
              </p:nvPr>
            </p:nvGraphicFramePr>
            <p:xfrm>
              <a:off x="9688007" y="1760667"/>
              <a:ext cx="1993413" cy="1121295"/>
            </p:xfrm>
            <a:graphic>
              <a:graphicData uri="http://schemas.microsoft.com/office/powerpoint/2016/slidezoom">
                <pslz:sldZm>
                  <pslz:sldZmObj sldId="291" cId="428190649">
                    <pslz:zmPr id="{A4773EB7-5360-4C71-AC1E-40F9322B2E1C}" returnToParent="0" transitionDur="1000">
                      <p166:blipFill xmlns:p166="http://schemas.microsoft.com/office/powerpoint/2016/6/main">
                        <a:blip r:embed="rId5"/>
                        <a:stretch>
                          <a:fillRect/>
                        </a:stretch>
                      </p166:blipFill>
                      <p166:spPr xmlns:p166="http://schemas.microsoft.com/office/powerpoint/2016/6/main">
                        <a:xfrm>
                          <a:off x="0" y="0"/>
                          <a:ext cx="1993413" cy="1121295"/>
                        </a:xfrm>
                        <a:prstGeom prst="rect">
                          <a:avLst/>
                        </a:prstGeom>
                        <a:ln w="3175">
                          <a:solidFill>
                            <a:prstClr val="ltGray"/>
                          </a:solidFill>
                        </a:ln>
                        <a:effectLst>
                          <a:glow rad="101600">
                            <a:schemeClr val="accent3">
                              <a:satMod val="175000"/>
                              <a:alpha val="40000"/>
                            </a:schemeClr>
                          </a:glow>
                        </a:effectLst>
                      </p166:spPr>
                    </pslz:zmPr>
                  </pslz:sldZmObj>
                </pslz:sldZm>
              </a:graphicData>
            </a:graphic>
          </p:graphicFrame>
        </mc:Choice>
        <mc:Fallback xmlns="">
          <p:pic>
            <p:nvPicPr>
              <p:cNvPr id="12" name="Slide Zoom 11">
                <a:hlinkClick r:id="rId6" action="ppaction://hlinksldjump"/>
                <a:extLst>
                  <a:ext uri="{FF2B5EF4-FFF2-40B4-BE49-F238E27FC236}">
                    <a16:creationId xmlns:a16="http://schemas.microsoft.com/office/drawing/2014/main" id="{DCD24329-2647-4F76-AD2E-ACCC569438A2}"/>
                  </a:ext>
                </a:extLst>
              </p:cNvPr>
              <p:cNvPicPr>
                <a:picLocks noGrp="1" noRot="1" noChangeAspect="1" noMove="1" noResize="1" noEditPoints="1" noAdjustHandles="1" noChangeArrowheads="1" noChangeShapeType="1"/>
              </p:cNvPicPr>
              <p:nvPr/>
            </p:nvPicPr>
            <p:blipFill>
              <a:blip r:embed="rId7"/>
              <a:stretch>
                <a:fillRect/>
              </a:stretch>
            </p:blipFill>
            <p:spPr>
              <a:xfrm>
                <a:off x="9688007" y="1760667"/>
                <a:ext cx="1993413" cy="1121295"/>
              </a:xfrm>
              <a:prstGeom prst="rect">
                <a:avLst/>
              </a:prstGeom>
              <a:ln w="3175">
                <a:solidFill>
                  <a:prstClr val="ltGray"/>
                </a:solidFill>
              </a:ln>
              <a:effectLst>
                <a:glow rad="101600">
                  <a:schemeClr val="accent3">
                    <a:satMod val="175000"/>
                    <a:alpha val="40000"/>
                  </a:schemeClr>
                </a:glow>
              </a:effectLst>
            </p:spPr>
          </p:pic>
        </mc:Fallback>
      </mc:AlternateContent>
      <p:sp>
        <p:nvSpPr>
          <p:cNvPr id="13" name="TextBox 12">
            <a:extLst>
              <a:ext uri="{FF2B5EF4-FFF2-40B4-BE49-F238E27FC236}">
                <a16:creationId xmlns:a16="http://schemas.microsoft.com/office/drawing/2014/main" id="{9BC960AC-F799-4A6F-81FB-2A246766B432}"/>
              </a:ext>
            </a:extLst>
          </p:cNvPr>
          <p:cNvSpPr txBox="1"/>
          <p:nvPr/>
        </p:nvSpPr>
        <p:spPr>
          <a:xfrm>
            <a:off x="9688007" y="2972413"/>
            <a:ext cx="1993413" cy="400110"/>
          </a:xfrm>
          <a:prstGeom prst="rect">
            <a:avLst/>
          </a:prstGeom>
          <a:noFill/>
        </p:spPr>
        <p:txBody>
          <a:bodyPr wrap="square" rtlCol="0">
            <a:spAutoFit/>
          </a:bodyPr>
          <a:lstStyle/>
          <a:p>
            <a:pPr algn="ctr"/>
            <a:r>
              <a:rPr lang="en-US" sz="1000" i="1" dirty="0">
                <a:solidFill>
                  <a:schemeClr val="tx1">
                    <a:lumMod val="85000"/>
                    <a:lumOff val="15000"/>
                  </a:schemeClr>
                </a:solidFill>
                <a:latin typeface="Roboto" panose="02000000000000000000" pitchFamily="2" charset="0"/>
                <a:ea typeface="Roboto" panose="02000000000000000000" pitchFamily="2" charset="0"/>
              </a:rPr>
              <a:t>Click above for shape definitions and context</a:t>
            </a:r>
          </a:p>
        </p:txBody>
      </p:sp>
      <p:pic>
        <p:nvPicPr>
          <p:cNvPr id="12294" name="Picture 6" descr="Image result for smiley face icon">
            <a:extLst>
              <a:ext uri="{FF2B5EF4-FFF2-40B4-BE49-F238E27FC236}">
                <a16:creationId xmlns:a16="http://schemas.microsoft.com/office/drawing/2014/main" id="{BFB6BF90-04D4-4EB2-BBE9-48F88B74BD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9208" y="5337147"/>
            <a:ext cx="1108788" cy="110878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17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1+#ppt_w/2"/>
                                          </p:val>
                                        </p:tav>
                                        <p:tav tm="100000">
                                          <p:val>
                                            <p:strVal val="#ppt_x"/>
                                          </p:val>
                                        </p:tav>
                                      </p:tavLst>
                                    </p:anim>
                                    <p:anim calcmode="lin" valueType="num">
                                      <p:cBhvr additive="base">
                                        <p:cTn id="17" dur="500" fill="hold"/>
                                        <p:tgtEl>
                                          <p:spTgt spid="8"/>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par>
                          <p:cTn id="22" fill="hold">
                            <p:stCondLst>
                              <p:cond delay="1500"/>
                            </p:stCondLst>
                            <p:childTnLst>
                              <p:par>
                                <p:cTn id="23" presetID="10" presetClass="entr" presetSubtype="0" fill="hold" grpId="0" nodeType="afterEffect">
                                  <p:stCondLst>
                                    <p:cond delay="0"/>
                                  </p:stCondLst>
                                  <p:iterate type="wd">
                                    <p:tmPct val="5000"/>
                                  </p:iterate>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par>
                          <p:cTn id="26" fill="hold">
                            <p:stCondLst>
                              <p:cond delay="3850"/>
                            </p:stCondLst>
                            <p:childTnLst>
                              <p:par>
                                <p:cTn id="27" presetID="10" presetClass="entr" presetSubtype="0"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par>
                          <p:cTn id="30" fill="hold">
                            <p:stCondLst>
                              <p:cond delay="4350"/>
                            </p:stCondLst>
                            <p:childTnLst>
                              <p:par>
                                <p:cTn id="31" presetID="10" presetClass="entr" presetSubtype="0" fill="hold" grpId="0" nodeType="afterEffect">
                                  <p:stCondLst>
                                    <p:cond delay="0"/>
                                  </p:stCondLst>
                                  <p:iterate type="wd">
                                    <p:tmPct val="5000"/>
                                  </p:iterate>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par>
                          <p:cTn id="34" fill="hold">
                            <p:stCondLst>
                              <p:cond delay="5825"/>
                            </p:stCondLst>
                            <p:childTnLst>
                              <p:par>
                                <p:cTn id="35" presetID="10" presetClass="entr" presetSubtype="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par>
                          <p:cTn id="38" fill="hold">
                            <p:stCondLst>
                              <p:cond delay="6325"/>
                            </p:stCondLst>
                            <p:childTnLst>
                              <p:par>
                                <p:cTn id="39" presetID="10" presetClass="entr" presetSubtype="0"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par>
                          <p:cTn id="42" fill="hold">
                            <p:stCondLst>
                              <p:cond delay="6825"/>
                            </p:stCondLst>
                            <p:childTnLst>
                              <p:par>
                                <p:cTn id="43" presetID="10" presetClass="entr" presetSubtype="0"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childTnLst>
                          </p:cTn>
                        </p:par>
                        <p:par>
                          <p:cTn id="46" fill="hold">
                            <p:stCondLst>
                              <p:cond delay="7325"/>
                            </p:stCondLst>
                            <p:childTnLst>
                              <p:par>
                                <p:cTn id="47" presetID="10" presetClass="entr" presetSubtype="0" fill="hold" nodeType="afterEffect">
                                  <p:stCondLst>
                                    <p:cond delay="0"/>
                                  </p:stCondLst>
                                  <p:childTnLst>
                                    <p:set>
                                      <p:cBhvr>
                                        <p:cTn id="48" dur="1" fill="hold">
                                          <p:stCondLst>
                                            <p:cond delay="0"/>
                                          </p:stCondLst>
                                        </p:cTn>
                                        <p:tgtEl>
                                          <p:spTgt spid="12294"/>
                                        </p:tgtEl>
                                        <p:attrNameLst>
                                          <p:attrName>style.visibility</p:attrName>
                                        </p:attrNameLst>
                                      </p:cBhvr>
                                      <p:to>
                                        <p:strVal val="visible"/>
                                      </p:to>
                                    </p:set>
                                    <p:animEffect transition="in" filter="fade">
                                      <p:cBhvr>
                                        <p:cTn id="49" dur="500"/>
                                        <p:tgtEl>
                                          <p:spTgt spid="12294"/>
                                        </p:tgtEl>
                                      </p:cBhvr>
                                    </p:animEffect>
                                  </p:childTnLst>
                                </p:cTn>
                              </p:par>
                            </p:childTnLst>
                          </p:cTn>
                        </p:par>
                        <p:par>
                          <p:cTn id="50" fill="hold">
                            <p:stCondLst>
                              <p:cond delay="7825"/>
                            </p:stCondLst>
                            <p:childTnLst>
                              <p:par>
                                <p:cTn id="51" presetID="10" presetClass="entr" presetSubtype="0" fill="hold" grpId="0" nodeType="after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animBg="1"/>
      <p:bldP spid="10" grpId="0" animBg="1"/>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ACF6C-449F-43CE-8EF0-E085D55845DB}"/>
              </a:ext>
            </a:extLst>
          </p:cNvPr>
          <p:cNvSpPr>
            <a:spLocks noGrp="1"/>
          </p:cNvSpPr>
          <p:nvPr>
            <p:ph type="title"/>
          </p:nvPr>
        </p:nvSpPr>
        <p:spPr/>
        <p:txBody>
          <a:bodyPr/>
          <a:lstStyle/>
          <a:p>
            <a:r>
              <a:rPr lang="en-US" dirty="0"/>
              <a:t>Subsystem 4 : </a:t>
            </a:r>
            <a:r>
              <a:rPr lang="en-US" b="0" dirty="0"/>
              <a:t>Component 2</a:t>
            </a:r>
          </a:p>
        </p:txBody>
      </p:sp>
      <p:grpSp>
        <p:nvGrpSpPr>
          <p:cNvPr id="22" name="Group 21">
            <a:extLst>
              <a:ext uri="{FF2B5EF4-FFF2-40B4-BE49-F238E27FC236}">
                <a16:creationId xmlns:a16="http://schemas.microsoft.com/office/drawing/2014/main" id="{EC300980-B47E-490A-9400-DE64F8EE8177}"/>
              </a:ext>
            </a:extLst>
          </p:cNvPr>
          <p:cNvGrpSpPr/>
          <p:nvPr/>
        </p:nvGrpSpPr>
        <p:grpSpPr>
          <a:xfrm>
            <a:off x="10918031" y="351630"/>
            <a:ext cx="850107" cy="1039813"/>
            <a:chOff x="10918031" y="351630"/>
            <a:chExt cx="850107" cy="1039813"/>
          </a:xfrm>
          <a:solidFill>
            <a:schemeClr val="bg1"/>
          </a:solidFill>
        </p:grpSpPr>
        <p:sp>
          <p:nvSpPr>
            <p:cNvPr id="23" name="Rectangle 22">
              <a:extLst>
                <a:ext uri="{FF2B5EF4-FFF2-40B4-BE49-F238E27FC236}">
                  <a16:creationId xmlns:a16="http://schemas.microsoft.com/office/drawing/2014/main" id="{75EDE6EA-0079-4514-A344-98B251500698}"/>
                </a:ext>
              </a:extLst>
            </p:cNvPr>
            <p:cNvSpPr/>
            <p:nvPr/>
          </p:nvSpPr>
          <p:spPr>
            <a:xfrm>
              <a:off x="11044238" y="351630"/>
              <a:ext cx="723900" cy="1039813"/>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24429377-6BF6-41DE-81AC-7D8EE464401D}"/>
                </a:ext>
              </a:extLst>
            </p:cNvPr>
            <p:cNvSpPr/>
            <p:nvPr/>
          </p:nvSpPr>
          <p:spPr>
            <a:xfrm>
              <a:off x="10918032" y="469899"/>
              <a:ext cx="604837" cy="311079"/>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C4B8124F-CD07-4B09-A2DE-9AA1768CAE6A}"/>
                </a:ext>
              </a:extLst>
            </p:cNvPr>
            <p:cNvSpPr/>
            <p:nvPr/>
          </p:nvSpPr>
          <p:spPr>
            <a:xfrm>
              <a:off x="10918031" y="944164"/>
              <a:ext cx="604837" cy="311079"/>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F0B8D0A9-7189-4348-97E1-D5A2E76654CA}"/>
              </a:ext>
            </a:extLst>
          </p:cNvPr>
          <p:cNvGrpSpPr/>
          <p:nvPr/>
        </p:nvGrpSpPr>
        <p:grpSpPr>
          <a:xfrm>
            <a:off x="1888217" y="3265191"/>
            <a:ext cx="2019504" cy="1002417"/>
            <a:chOff x="338138" y="2927791"/>
            <a:chExt cx="2019504" cy="1002417"/>
          </a:xfrm>
          <a:solidFill>
            <a:schemeClr val="bg1"/>
          </a:solidFill>
        </p:grpSpPr>
        <p:sp>
          <p:nvSpPr>
            <p:cNvPr id="32" name="Rectangle 31">
              <a:extLst>
                <a:ext uri="{FF2B5EF4-FFF2-40B4-BE49-F238E27FC236}">
                  <a16:creationId xmlns:a16="http://schemas.microsoft.com/office/drawing/2014/main" id="{8477A16B-8A54-4DA1-BE72-E4D286E6DA80}"/>
                </a:ext>
              </a:extLst>
            </p:cNvPr>
            <p:cNvSpPr/>
            <p:nvPr/>
          </p:nvSpPr>
          <p:spPr>
            <a:xfrm>
              <a:off x="338138" y="2927791"/>
              <a:ext cx="2019504" cy="1002417"/>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85000"/>
                      <a:lumOff val="15000"/>
                    </a:schemeClr>
                  </a:solidFill>
                  <a:latin typeface="Roboto" panose="02000000000000000000" pitchFamily="2" charset="0"/>
                  <a:ea typeface="Roboto" panose="02000000000000000000" pitchFamily="2" charset="0"/>
                </a:rPr>
                <a:t>&lt;&lt; type &gt;&gt;</a:t>
              </a:r>
            </a:p>
            <a:p>
              <a:pPr algn="ctr">
                <a:lnSpc>
                  <a:spcPct val="150000"/>
                </a:lnSpc>
              </a:pPr>
              <a:r>
                <a:rPr lang="en-US" sz="1200" dirty="0">
                  <a:solidFill>
                    <a:schemeClr val="tx1">
                      <a:lumMod val="85000"/>
                      <a:lumOff val="15000"/>
                    </a:schemeClr>
                  </a:solidFill>
                  <a:latin typeface="Roboto" panose="02000000000000000000" pitchFamily="2" charset="0"/>
                  <a:ea typeface="Roboto" panose="02000000000000000000" pitchFamily="2" charset="0"/>
                </a:rPr>
                <a:t>Name / tech</a:t>
              </a:r>
            </a:p>
          </p:txBody>
        </p:sp>
        <p:grpSp>
          <p:nvGrpSpPr>
            <p:cNvPr id="33" name="Group 32">
              <a:extLst>
                <a:ext uri="{FF2B5EF4-FFF2-40B4-BE49-F238E27FC236}">
                  <a16:creationId xmlns:a16="http://schemas.microsoft.com/office/drawing/2014/main" id="{EC5E166C-25BE-4880-8AC2-4A48313C8FAC}"/>
                </a:ext>
              </a:extLst>
            </p:cNvPr>
            <p:cNvGrpSpPr/>
            <p:nvPr/>
          </p:nvGrpSpPr>
          <p:grpSpPr>
            <a:xfrm>
              <a:off x="2144923" y="2991359"/>
              <a:ext cx="178489" cy="218320"/>
              <a:chOff x="3955715" y="3026811"/>
              <a:chExt cx="850107" cy="1039813"/>
            </a:xfrm>
            <a:grpFill/>
          </p:grpSpPr>
          <p:sp>
            <p:nvSpPr>
              <p:cNvPr id="34" name="Rectangle 33">
                <a:extLst>
                  <a:ext uri="{FF2B5EF4-FFF2-40B4-BE49-F238E27FC236}">
                    <a16:creationId xmlns:a16="http://schemas.microsoft.com/office/drawing/2014/main" id="{85EAD08E-73EE-4FCD-AF43-035BA67FC640}"/>
                  </a:ext>
                </a:extLst>
              </p:cNvPr>
              <p:cNvSpPr/>
              <p:nvPr/>
            </p:nvSpPr>
            <p:spPr>
              <a:xfrm>
                <a:off x="4081922" y="3026811"/>
                <a:ext cx="723900" cy="1039813"/>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35" name="Rectangle 34">
                <a:extLst>
                  <a:ext uri="{FF2B5EF4-FFF2-40B4-BE49-F238E27FC236}">
                    <a16:creationId xmlns:a16="http://schemas.microsoft.com/office/drawing/2014/main" id="{0B9CEDDA-FAA8-4CD8-A2C4-D657C33E270A}"/>
                  </a:ext>
                </a:extLst>
              </p:cNvPr>
              <p:cNvSpPr/>
              <p:nvPr/>
            </p:nvSpPr>
            <p:spPr>
              <a:xfrm>
                <a:off x="3955716" y="3145080"/>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36" name="Rectangle 35">
                <a:extLst>
                  <a:ext uri="{FF2B5EF4-FFF2-40B4-BE49-F238E27FC236}">
                    <a16:creationId xmlns:a16="http://schemas.microsoft.com/office/drawing/2014/main" id="{A8B2E222-288A-4956-A933-494EA5E18945}"/>
                  </a:ext>
                </a:extLst>
              </p:cNvPr>
              <p:cNvSpPr/>
              <p:nvPr/>
            </p:nvSpPr>
            <p:spPr>
              <a:xfrm>
                <a:off x="3955715" y="3619345"/>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grpSp>
      </p:grpSp>
      <p:grpSp>
        <p:nvGrpSpPr>
          <p:cNvPr id="37" name="Group 36">
            <a:extLst>
              <a:ext uri="{FF2B5EF4-FFF2-40B4-BE49-F238E27FC236}">
                <a16:creationId xmlns:a16="http://schemas.microsoft.com/office/drawing/2014/main" id="{6AC5D85F-01F9-446D-BC9E-32430073C217}"/>
              </a:ext>
            </a:extLst>
          </p:cNvPr>
          <p:cNvGrpSpPr/>
          <p:nvPr/>
        </p:nvGrpSpPr>
        <p:grpSpPr>
          <a:xfrm>
            <a:off x="4920520" y="3265189"/>
            <a:ext cx="2019504" cy="1002417"/>
            <a:chOff x="338138" y="2927791"/>
            <a:chExt cx="2019504" cy="1002417"/>
          </a:xfrm>
          <a:solidFill>
            <a:schemeClr val="bg1"/>
          </a:solidFill>
        </p:grpSpPr>
        <p:sp>
          <p:nvSpPr>
            <p:cNvPr id="38" name="Rectangle 37">
              <a:extLst>
                <a:ext uri="{FF2B5EF4-FFF2-40B4-BE49-F238E27FC236}">
                  <a16:creationId xmlns:a16="http://schemas.microsoft.com/office/drawing/2014/main" id="{83F50015-9FDA-4047-AD0B-02AA54F2E0D6}"/>
                </a:ext>
              </a:extLst>
            </p:cNvPr>
            <p:cNvSpPr/>
            <p:nvPr/>
          </p:nvSpPr>
          <p:spPr>
            <a:xfrm>
              <a:off x="338138" y="2927791"/>
              <a:ext cx="2019504" cy="1002417"/>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85000"/>
                      <a:lumOff val="15000"/>
                    </a:schemeClr>
                  </a:solidFill>
                  <a:latin typeface="Roboto" panose="02000000000000000000" pitchFamily="2" charset="0"/>
                  <a:ea typeface="Roboto" panose="02000000000000000000" pitchFamily="2" charset="0"/>
                </a:rPr>
                <a:t>&lt;&lt; type &gt;&gt;</a:t>
              </a:r>
            </a:p>
            <a:p>
              <a:pPr algn="ctr">
                <a:lnSpc>
                  <a:spcPct val="150000"/>
                </a:lnSpc>
              </a:pPr>
              <a:r>
                <a:rPr lang="en-US" sz="1200" dirty="0">
                  <a:solidFill>
                    <a:schemeClr val="tx1">
                      <a:lumMod val="85000"/>
                      <a:lumOff val="15000"/>
                    </a:schemeClr>
                  </a:solidFill>
                  <a:latin typeface="Roboto" panose="02000000000000000000" pitchFamily="2" charset="0"/>
                  <a:ea typeface="Roboto" panose="02000000000000000000" pitchFamily="2" charset="0"/>
                </a:rPr>
                <a:t>Name / tech</a:t>
              </a:r>
            </a:p>
          </p:txBody>
        </p:sp>
        <p:grpSp>
          <p:nvGrpSpPr>
            <p:cNvPr id="39" name="Group 38">
              <a:extLst>
                <a:ext uri="{FF2B5EF4-FFF2-40B4-BE49-F238E27FC236}">
                  <a16:creationId xmlns:a16="http://schemas.microsoft.com/office/drawing/2014/main" id="{C77D7141-98D3-475E-829F-2303C76AF97B}"/>
                </a:ext>
              </a:extLst>
            </p:cNvPr>
            <p:cNvGrpSpPr/>
            <p:nvPr/>
          </p:nvGrpSpPr>
          <p:grpSpPr>
            <a:xfrm>
              <a:off x="2144923" y="2991359"/>
              <a:ext cx="178489" cy="218320"/>
              <a:chOff x="3955715" y="3026811"/>
              <a:chExt cx="850107" cy="1039813"/>
            </a:xfrm>
            <a:grpFill/>
          </p:grpSpPr>
          <p:sp>
            <p:nvSpPr>
              <p:cNvPr id="40" name="Rectangle 39">
                <a:extLst>
                  <a:ext uri="{FF2B5EF4-FFF2-40B4-BE49-F238E27FC236}">
                    <a16:creationId xmlns:a16="http://schemas.microsoft.com/office/drawing/2014/main" id="{2E3D3DFE-18FB-4652-9549-02206570339E}"/>
                  </a:ext>
                </a:extLst>
              </p:cNvPr>
              <p:cNvSpPr/>
              <p:nvPr/>
            </p:nvSpPr>
            <p:spPr>
              <a:xfrm>
                <a:off x="4081922" y="3026811"/>
                <a:ext cx="723900" cy="1039813"/>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41" name="Rectangle 40">
                <a:extLst>
                  <a:ext uri="{FF2B5EF4-FFF2-40B4-BE49-F238E27FC236}">
                    <a16:creationId xmlns:a16="http://schemas.microsoft.com/office/drawing/2014/main" id="{5087DFA9-1779-4E7A-BCC9-626A78047484}"/>
                  </a:ext>
                </a:extLst>
              </p:cNvPr>
              <p:cNvSpPr/>
              <p:nvPr/>
            </p:nvSpPr>
            <p:spPr>
              <a:xfrm>
                <a:off x="3955716" y="3145080"/>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42" name="Rectangle 41">
                <a:extLst>
                  <a:ext uri="{FF2B5EF4-FFF2-40B4-BE49-F238E27FC236}">
                    <a16:creationId xmlns:a16="http://schemas.microsoft.com/office/drawing/2014/main" id="{A8A78E3B-5560-415F-A1EE-989BACAD41F3}"/>
                  </a:ext>
                </a:extLst>
              </p:cNvPr>
              <p:cNvSpPr/>
              <p:nvPr/>
            </p:nvSpPr>
            <p:spPr>
              <a:xfrm>
                <a:off x="3955715" y="3619345"/>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grpSp>
      </p:grpSp>
      <p:grpSp>
        <p:nvGrpSpPr>
          <p:cNvPr id="49" name="Group 48">
            <a:extLst>
              <a:ext uri="{FF2B5EF4-FFF2-40B4-BE49-F238E27FC236}">
                <a16:creationId xmlns:a16="http://schemas.microsoft.com/office/drawing/2014/main" id="{D2396649-C882-41C5-85AD-E691F9E00CC8}"/>
              </a:ext>
            </a:extLst>
          </p:cNvPr>
          <p:cNvGrpSpPr/>
          <p:nvPr/>
        </p:nvGrpSpPr>
        <p:grpSpPr>
          <a:xfrm>
            <a:off x="7952823" y="3265189"/>
            <a:ext cx="2019504" cy="1002417"/>
            <a:chOff x="338138" y="2927791"/>
            <a:chExt cx="2019504" cy="1002417"/>
          </a:xfrm>
          <a:solidFill>
            <a:schemeClr val="bg1"/>
          </a:solidFill>
        </p:grpSpPr>
        <p:sp>
          <p:nvSpPr>
            <p:cNvPr id="50" name="Rectangle 49">
              <a:extLst>
                <a:ext uri="{FF2B5EF4-FFF2-40B4-BE49-F238E27FC236}">
                  <a16:creationId xmlns:a16="http://schemas.microsoft.com/office/drawing/2014/main" id="{36967839-2911-4E1B-B56B-F533B5F7D970}"/>
                </a:ext>
              </a:extLst>
            </p:cNvPr>
            <p:cNvSpPr/>
            <p:nvPr/>
          </p:nvSpPr>
          <p:spPr>
            <a:xfrm>
              <a:off x="338138" y="2927791"/>
              <a:ext cx="2019504" cy="1002417"/>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85000"/>
                      <a:lumOff val="15000"/>
                    </a:schemeClr>
                  </a:solidFill>
                  <a:latin typeface="Roboto" panose="02000000000000000000" pitchFamily="2" charset="0"/>
                  <a:ea typeface="Roboto" panose="02000000000000000000" pitchFamily="2" charset="0"/>
                </a:rPr>
                <a:t>&lt;&lt; type &gt;&gt;</a:t>
              </a:r>
            </a:p>
            <a:p>
              <a:pPr algn="ctr">
                <a:lnSpc>
                  <a:spcPct val="150000"/>
                </a:lnSpc>
              </a:pPr>
              <a:r>
                <a:rPr lang="en-US" sz="1200" dirty="0">
                  <a:solidFill>
                    <a:schemeClr val="tx1">
                      <a:lumMod val="85000"/>
                      <a:lumOff val="15000"/>
                    </a:schemeClr>
                  </a:solidFill>
                  <a:latin typeface="Roboto" panose="02000000000000000000" pitchFamily="2" charset="0"/>
                  <a:ea typeface="Roboto" panose="02000000000000000000" pitchFamily="2" charset="0"/>
                </a:rPr>
                <a:t>Name / tech</a:t>
              </a:r>
            </a:p>
          </p:txBody>
        </p:sp>
        <p:grpSp>
          <p:nvGrpSpPr>
            <p:cNvPr id="51" name="Group 50">
              <a:extLst>
                <a:ext uri="{FF2B5EF4-FFF2-40B4-BE49-F238E27FC236}">
                  <a16:creationId xmlns:a16="http://schemas.microsoft.com/office/drawing/2014/main" id="{D5C9A6B9-B663-4794-9774-20089DB65643}"/>
                </a:ext>
              </a:extLst>
            </p:cNvPr>
            <p:cNvGrpSpPr/>
            <p:nvPr/>
          </p:nvGrpSpPr>
          <p:grpSpPr>
            <a:xfrm>
              <a:off x="2144923" y="2991359"/>
              <a:ext cx="178489" cy="218320"/>
              <a:chOff x="3955715" y="3026811"/>
              <a:chExt cx="850107" cy="1039813"/>
            </a:xfrm>
            <a:grpFill/>
          </p:grpSpPr>
          <p:sp>
            <p:nvSpPr>
              <p:cNvPr id="52" name="Rectangle 51">
                <a:extLst>
                  <a:ext uri="{FF2B5EF4-FFF2-40B4-BE49-F238E27FC236}">
                    <a16:creationId xmlns:a16="http://schemas.microsoft.com/office/drawing/2014/main" id="{5A859EEA-D306-461A-991D-5447A4F5A40D}"/>
                  </a:ext>
                </a:extLst>
              </p:cNvPr>
              <p:cNvSpPr/>
              <p:nvPr/>
            </p:nvSpPr>
            <p:spPr>
              <a:xfrm>
                <a:off x="4081922" y="3026811"/>
                <a:ext cx="723900" cy="1039813"/>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53" name="Rectangle 52">
                <a:extLst>
                  <a:ext uri="{FF2B5EF4-FFF2-40B4-BE49-F238E27FC236}">
                    <a16:creationId xmlns:a16="http://schemas.microsoft.com/office/drawing/2014/main" id="{72186854-1252-45B5-B533-5C34230702E0}"/>
                  </a:ext>
                </a:extLst>
              </p:cNvPr>
              <p:cNvSpPr/>
              <p:nvPr/>
            </p:nvSpPr>
            <p:spPr>
              <a:xfrm>
                <a:off x="3955716" y="3145080"/>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54" name="Rectangle 53">
                <a:extLst>
                  <a:ext uri="{FF2B5EF4-FFF2-40B4-BE49-F238E27FC236}">
                    <a16:creationId xmlns:a16="http://schemas.microsoft.com/office/drawing/2014/main" id="{79E68BF7-B6E1-4DC4-A5CA-B73439DC3D25}"/>
                  </a:ext>
                </a:extLst>
              </p:cNvPr>
              <p:cNvSpPr/>
              <p:nvPr/>
            </p:nvSpPr>
            <p:spPr>
              <a:xfrm>
                <a:off x="3955715" y="3619345"/>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grpSp>
      </p:grpSp>
      <p:cxnSp>
        <p:nvCxnSpPr>
          <p:cNvPr id="55" name="Straight Arrow Connector 54">
            <a:extLst>
              <a:ext uri="{FF2B5EF4-FFF2-40B4-BE49-F238E27FC236}">
                <a16:creationId xmlns:a16="http://schemas.microsoft.com/office/drawing/2014/main" id="{4FC518D3-FA7B-471B-9E9B-3DAC771C77BB}"/>
              </a:ext>
            </a:extLst>
          </p:cNvPr>
          <p:cNvCxnSpPr>
            <a:stCxn id="32" idx="3"/>
            <a:endCxn id="38" idx="1"/>
          </p:cNvCxnSpPr>
          <p:nvPr/>
        </p:nvCxnSpPr>
        <p:spPr>
          <a:xfrm flipV="1">
            <a:off x="3907721" y="3766398"/>
            <a:ext cx="1012799" cy="2"/>
          </a:xfrm>
          <a:prstGeom prst="straightConnector1">
            <a:avLst/>
          </a:prstGeom>
          <a:ln w="127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69FE59BE-0078-4522-B6DA-887739682D5E}"/>
              </a:ext>
            </a:extLst>
          </p:cNvPr>
          <p:cNvCxnSpPr/>
          <p:nvPr/>
        </p:nvCxnSpPr>
        <p:spPr>
          <a:xfrm>
            <a:off x="8503352" y="4274625"/>
            <a:ext cx="0" cy="596073"/>
          </a:xfrm>
          <a:prstGeom prst="straightConnector1">
            <a:avLst/>
          </a:prstGeom>
          <a:ln w="127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D25A09A8-4A5C-41B6-BBEF-DCAA4D55083A}"/>
              </a:ext>
            </a:extLst>
          </p:cNvPr>
          <p:cNvCxnSpPr/>
          <p:nvPr/>
        </p:nvCxnSpPr>
        <p:spPr>
          <a:xfrm flipV="1">
            <a:off x="9341552" y="4367778"/>
            <a:ext cx="0" cy="642740"/>
          </a:xfrm>
          <a:prstGeom prst="straightConnector1">
            <a:avLst/>
          </a:prstGeom>
          <a:ln w="127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C24BE0C7-2F04-424D-8B02-A01A67D781DC}"/>
              </a:ext>
            </a:extLst>
          </p:cNvPr>
          <p:cNvCxnSpPr>
            <a:stCxn id="38" idx="3"/>
            <a:endCxn id="50" idx="1"/>
          </p:cNvCxnSpPr>
          <p:nvPr/>
        </p:nvCxnSpPr>
        <p:spPr>
          <a:xfrm>
            <a:off x="6940024" y="3766398"/>
            <a:ext cx="1012799" cy="0"/>
          </a:xfrm>
          <a:prstGeom prst="straightConnector1">
            <a:avLst/>
          </a:prstGeom>
          <a:ln w="127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F1F587C4-588A-4A98-BCD3-B1CC202BF844}"/>
              </a:ext>
            </a:extLst>
          </p:cNvPr>
          <p:cNvSpPr txBox="1"/>
          <p:nvPr/>
        </p:nvSpPr>
        <p:spPr>
          <a:xfrm>
            <a:off x="4109538" y="3518480"/>
            <a:ext cx="652743" cy="246221"/>
          </a:xfrm>
          <a:prstGeom prst="rect">
            <a:avLst/>
          </a:prstGeom>
          <a:noFill/>
          <a:ln>
            <a:noFill/>
          </a:ln>
        </p:spPr>
        <p:txBody>
          <a:bodyPr wrap="none" rtlCol="0">
            <a:spAutoFit/>
          </a:bodyPr>
          <a:lstStyle/>
          <a:p>
            <a:r>
              <a:rPr lang="en-US" sz="1000" i="1" dirty="0">
                <a:solidFill>
                  <a:schemeClr val="tx1">
                    <a:lumMod val="85000"/>
                    <a:lumOff val="15000"/>
                  </a:schemeClr>
                </a:solidFill>
                <a:latin typeface="Roboto" panose="02000000000000000000" pitchFamily="2" charset="0"/>
                <a:ea typeface="Roboto" panose="02000000000000000000" pitchFamily="2" charset="0"/>
              </a:rPr>
              <a:t>protocol</a:t>
            </a:r>
          </a:p>
        </p:txBody>
      </p:sp>
      <p:sp>
        <p:nvSpPr>
          <p:cNvPr id="60" name="TextBox 59">
            <a:extLst>
              <a:ext uri="{FF2B5EF4-FFF2-40B4-BE49-F238E27FC236}">
                <a16:creationId xmlns:a16="http://schemas.microsoft.com/office/drawing/2014/main" id="{FE762CAA-D03A-4645-9E32-9AB458A401EC}"/>
              </a:ext>
            </a:extLst>
          </p:cNvPr>
          <p:cNvSpPr txBox="1"/>
          <p:nvPr/>
        </p:nvSpPr>
        <p:spPr>
          <a:xfrm>
            <a:off x="8607673" y="4497456"/>
            <a:ext cx="652743" cy="246221"/>
          </a:xfrm>
          <a:prstGeom prst="rect">
            <a:avLst/>
          </a:prstGeom>
          <a:noFill/>
          <a:ln>
            <a:noFill/>
          </a:ln>
        </p:spPr>
        <p:txBody>
          <a:bodyPr wrap="none" rtlCol="0">
            <a:spAutoFit/>
          </a:bodyPr>
          <a:lstStyle/>
          <a:p>
            <a:r>
              <a:rPr lang="en-US" sz="1000" i="1" dirty="0">
                <a:solidFill>
                  <a:schemeClr val="tx1">
                    <a:lumMod val="85000"/>
                    <a:lumOff val="15000"/>
                  </a:schemeClr>
                </a:solidFill>
                <a:latin typeface="Roboto" panose="02000000000000000000" pitchFamily="2" charset="0"/>
                <a:ea typeface="Roboto" panose="02000000000000000000" pitchFamily="2" charset="0"/>
              </a:rPr>
              <a:t>protocol</a:t>
            </a:r>
          </a:p>
        </p:txBody>
      </p:sp>
      <p:sp>
        <p:nvSpPr>
          <p:cNvPr id="61" name="TextBox 60">
            <a:extLst>
              <a:ext uri="{FF2B5EF4-FFF2-40B4-BE49-F238E27FC236}">
                <a16:creationId xmlns:a16="http://schemas.microsoft.com/office/drawing/2014/main" id="{E7566EDA-793B-47A2-93EA-19BC4FE0AF53}"/>
              </a:ext>
            </a:extLst>
          </p:cNvPr>
          <p:cNvSpPr txBox="1"/>
          <p:nvPr/>
        </p:nvSpPr>
        <p:spPr>
          <a:xfrm>
            <a:off x="7143646" y="3512958"/>
            <a:ext cx="652743" cy="246221"/>
          </a:xfrm>
          <a:prstGeom prst="rect">
            <a:avLst/>
          </a:prstGeom>
          <a:noFill/>
          <a:ln>
            <a:noFill/>
          </a:ln>
        </p:spPr>
        <p:txBody>
          <a:bodyPr wrap="none" rtlCol="0">
            <a:spAutoFit/>
          </a:bodyPr>
          <a:lstStyle/>
          <a:p>
            <a:r>
              <a:rPr lang="en-US" sz="1000" i="1" dirty="0">
                <a:solidFill>
                  <a:schemeClr val="tx1">
                    <a:lumMod val="85000"/>
                    <a:lumOff val="15000"/>
                  </a:schemeClr>
                </a:solidFill>
                <a:latin typeface="Roboto" panose="02000000000000000000" pitchFamily="2" charset="0"/>
                <a:ea typeface="Roboto" panose="02000000000000000000" pitchFamily="2" charset="0"/>
              </a:rPr>
              <a:t>protocol</a:t>
            </a:r>
          </a:p>
        </p:txBody>
      </p:sp>
      <p:grpSp>
        <p:nvGrpSpPr>
          <p:cNvPr id="65" name="Group 64">
            <a:extLst>
              <a:ext uri="{FF2B5EF4-FFF2-40B4-BE49-F238E27FC236}">
                <a16:creationId xmlns:a16="http://schemas.microsoft.com/office/drawing/2014/main" id="{1FE1B12C-70E6-41F3-A7E2-A729227E08D7}"/>
              </a:ext>
            </a:extLst>
          </p:cNvPr>
          <p:cNvGrpSpPr/>
          <p:nvPr/>
        </p:nvGrpSpPr>
        <p:grpSpPr>
          <a:xfrm>
            <a:off x="7952823" y="5006876"/>
            <a:ext cx="2019504" cy="1002417"/>
            <a:chOff x="338138" y="2927791"/>
            <a:chExt cx="2019504" cy="1002417"/>
          </a:xfrm>
          <a:solidFill>
            <a:schemeClr val="bg1"/>
          </a:solidFill>
        </p:grpSpPr>
        <p:sp>
          <p:nvSpPr>
            <p:cNvPr id="66" name="Rectangle 65">
              <a:extLst>
                <a:ext uri="{FF2B5EF4-FFF2-40B4-BE49-F238E27FC236}">
                  <a16:creationId xmlns:a16="http://schemas.microsoft.com/office/drawing/2014/main" id="{1D31D65A-BC22-48C7-AB46-B6E0B8CAA4E3}"/>
                </a:ext>
              </a:extLst>
            </p:cNvPr>
            <p:cNvSpPr/>
            <p:nvPr/>
          </p:nvSpPr>
          <p:spPr>
            <a:xfrm>
              <a:off x="338138" y="2927791"/>
              <a:ext cx="2019504" cy="1002417"/>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85000"/>
                      <a:lumOff val="15000"/>
                    </a:schemeClr>
                  </a:solidFill>
                  <a:latin typeface="Roboto" panose="02000000000000000000" pitchFamily="2" charset="0"/>
                  <a:ea typeface="Roboto" panose="02000000000000000000" pitchFamily="2" charset="0"/>
                </a:rPr>
                <a:t>&lt;&lt; service &gt;&gt;</a:t>
              </a:r>
            </a:p>
            <a:p>
              <a:pPr algn="ctr">
                <a:lnSpc>
                  <a:spcPct val="150000"/>
                </a:lnSpc>
              </a:pPr>
              <a:r>
                <a:rPr lang="en-US" sz="1200" dirty="0">
                  <a:solidFill>
                    <a:schemeClr val="tx1">
                      <a:lumMod val="85000"/>
                      <a:lumOff val="15000"/>
                    </a:schemeClr>
                  </a:solidFill>
                  <a:latin typeface="Roboto" panose="02000000000000000000" pitchFamily="2" charset="0"/>
                  <a:ea typeface="Roboto" panose="02000000000000000000" pitchFamily="2" charset="0"/>
                </a:rPr>
                <a:t>Name / tech</a:t>
              </a:r>
            </a:p>
          </p:txBody>
        </p:sp>
        <p:grpSp>
          <p:nvGrpSpPr>
            <p:cNvPr id="67" name="Group 66">
              <a:extLst>
                <a:ext uri="{FF2B5EF4-FFF2-40B4-BE49-F238E27FC236}">
                  <a16:creationId xmlns:a16="http://schemas.microsoft.com/office/drawing/2014/main" id="{360918F5-DE25-42A7-9BC7-42D9E07C7459}"/>
                </a:ext>
              </a:extLst>
            </p:cNvPr>
            <p:cNvGrpSpPr/>
            <p:nvPr/>
          </p:nvGrpSpPr>
          <p:grpSpPr>
            <a:xfrm>
              <a:off x="2144923" y="2991359"/>
              <a:ext cx="178489" cy="218320"/>
              <a:chOff x="3955715" y="3026811"/>
              <a:chExt cx="850107" cy="1039813"/>
            </a:xfrm>
            <a:grpFill/>
          </p:grpSpPr>
          <p:sp>
            <p:nvSpPr>
              <p:cNvPr id="68" name="Rectangle 67">
                <a:extLst>
                  <a:ext uri="{FF2B5EF4-FFF2-40B4-BE49-F238E27FC236}">
                    <a16:creationId xmlns:a16="http://schemas.microsoft.com/office/drawing/2014/main" id="{896D9FBA-1A87-42E3-BD56-1CE97FA08C5C}"/>
                  </a:ext>
                </a:extLst>
              </p:cNvPr>
              <p:cNvSpPr/>
              <p:nvPr/>
            </p:nvSpPr>
            <p:spPr>
              <a:xfrm>
                <a:off x="4081922" y="3026811"/>
                <a:ext cx="723900" cy="1039813"/>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69" name="Rectangle 68">
                <a:extLst>
                  <a:ext uri="{FF2B5EF4-FFF2-40B4-BE49-F238E27FC236}">
                    <a16:creationId xmlns:a16="http://schemas.microsoft.com/office/drawing/2014/main" id="{69EC895D-4310-4E87-9A28-86E2010FE901}"/>
                  </a:ext>
                </a:extLst>
              </p:cNvPr>
              <p:cNvSpPr/>
              <p:nvPr/>
            </p:nvSpPr>
            <p:spPr>
              <a:xfrm>
                <a:off x="3955716" y="3145080"/>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70" name="Rectangle 69">
                <a:extLst>
                  <a:ext uri="{FF2B5EF4-FFF2-40B4-BE49-F238E27FC236}">
                    <a16:creationId xmlns:a16="http://schemas.microsoft.com/office/drawing/2014/main" id="{01A45982-E2B8-4938-BDF1-7ED83007D893}"/>
                  </a:ext>
                </a:extLst>
              </p:cNvPr>
              <p:cNvSpPr/>
              <p:nvPr/>
            </p:nvSpPr>
            <p:spPr>
              <a:xfrm>
                <a:off x="3955715" y="3619345"/>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grpSp>
      </p:grpSp>
      <p:sp>
        <p:nvSpPr>
          <p:cNvPr id="72" name="Oval 71">
            <a:extLst>
              <a:ext uri="{FF2B5EF4-FFF2-40B4-BE49-F238E27FC236}">
                <a16:creationId xmlns:a16="http://schemas.microsoft.com/office/drawing/2014/main" id="{6CD3D7E8-CF39-4DC4-9687-96C4BC8E60AC}"/>
              </a:ext>
            </a:extLst>
          </p:cNvPr>
          <p:cNvSpPr/>
          <p:nvPr/>
        </p:nvSpPr>
        <p:spPr>
          <a:xfrm>
            <a:off x="1091683" y="3617201"/>
            <a:ext cx="312236" cy="312236"/>
          </a:xfrm>
          <a:prstGeom prst="ellipse">
            <a:avLst/>
          </a:prstGeom>
          <a:no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cxnSp>
        <p:nvCxnSpPr>
          <p:cNvPr id="73" name="Connector: Elbow 72">
            <a:extLst>
              <a:ext uri="{FF2B5EF4-FFF2-40B4-BE49-F238E27FC236}">
                <a16:creationId xmlns:a16="http://schemas.microsoft.com/office/drawing/2014/main" id="{69E2D15A-2B21-4AB3-8599-AFFE57CB532B}"/>
              </a:ext>
            </a:extLst>
          </p:cNvPr>
          <p:cNvCxnSpPr>
            <a:cxnSpLocks/>
            <a:stCxn id="72" idx="6"/>
          </p:cNvCxnSpPr>
          <p:nvPr/>
        </p:nvCxnSpPr>
        <p:spPr>
          <a:xfrm flipV="1">
            <a:off x="1403919" y="3770271"/>
            <a:ext cx="484298" cy="3048"/>
          </a:xfrm>
          <a:prstGeom prst="bentConnector3">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5" name="Right Bracket 74">
            <a:hlinkClick r:id="rId2" action="ppaction://hlinksldjump"/>
            <a:extLst>
              <a:ext uri="{FF2B5EF4-FFF2-40B4-BE49-F238E27FC236}">
                <a16:creationId xmlns:a16="http://schemas.microsoft.com/office/drawing/2014/main" id="{DC684E88-AE10-49C7-B9A9-9230F3254AD1}"/>
              </a:ext>
            </a:extLst>
          </p:cNvPr>
          <p:cNvSpPr/>
          <p:nvPr/>
        </p:nvSpPr>
        <p:spPr>
          <a:xfrm rot="10800000">
            <a:off x="11284870" y="3517848"/>
            <a:ext cx="242888" cy="446388"/>
          </a:xfrm>
          <a:prstGeom prst="rightBracket">
            <a:avLst>
              <a:gd name="adj" fmla="val 91892"/>
            </a:avLst>
          </a:prstGeom>
          <a:ln w="12700">
            <a:solidFill>
              <a:schemeClr val="tx1">
                <a:lumMod val="85000"/>
                <a:lumOff val="15000"/>
              </a:schemeClr>
            </a:solidFill>
          </a:ln>
          <a:effectLst>
            <a:glow rad="1397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1">
                  <a:lumMod val="85000"/>
                  <a:lumOff val="15000"/>
                </a:schemeClr>
              </a:solidFill>
            </a:endParaRPr>
          </a:p>
        </p:txBody>
      </p:sp>
      <p:cxnSp>
        <p:nvCxnSpPr>
          <p:cNvPr id="76" name="Connector: Elbow 75">
            <a:extLst>
              <a:ext uri="{FF2B5EF4-FFF2-40B4-BE49-F238E27FC236}">
                <a16:creationId xmlns:a16="http://schemas.microsoft.com/office/drawing/2014/main" id="{F3488CD0-A448-4048-8F0A-D7391D27E9FB}"/>
              </a:ext>
            </a:extLst>
          </p:cNvPr>
          <p:cNvCxnSpPr>
            <a:cxnSpLocks/>
            <a:stCxn id="75" idx="2"/>
            <a:endCxn id="50" idx="3"/>
          </p:cNvCxnSpPr>
          <p:nvPr/>
        </p:nvCxnSpPr>
        <p:spPr>
          <a:xfrm flipH="1">
            <a:off x="9972327" y="3741042"/>
            <a:ext cx="1312543" cy="25356"/>
          </a:xfrm>
          <a:prstGeom prst="bentConnector5">
            <a:avLst>
              <a:gd name="adj1" fmla="val 838"/>
              <a:gd name="adj2" fmla="val 104031"/>
              <a:gd name="adj3" fmla="val 68505"/>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74" name="Graphic 73" descr="Home">
            <a:hlinkClick r:id="rId3" action="ppaction://hlinksldjump"/>
            <a:extLst>
              <a:ext uri="{FF2B5EF4-FFF2-40B4-BE49-F238E27FC236}">
                <a16:creationId xmlns:a16="http://schemas.microsoft.com/office/drawing/2014/main" id="{FFCC802E-922F-4B0E-B596-2A96988E8D2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4372" y="502939"/>
            <a:ext cx="324131" cy="324131"/>
          </a:xfrm>
          <a:prstGeom prst="rect">
            <a:avLst/>
          </a:prstGeom>
          <a:effectLst>
            <a:glow rad="63500">
              <a:schemeClr val="accent3">
                <a:satMod val="175000"/>
                <a:alpha val="40000"/>
              </a:schemeClr>
            </a:glow>
          </a:effectLst>
        </p:spPr>
      </p:pic>
      <p:sp>
        <p:nvSpPr>
          <p:cNvPr id="77" name="Right Bracket 76">
            <a:hlinkClick r:id="rId6" action="ppaction://hlinksldjump"/>
            <a:extLst>
              <a:ext uri="{FF2B5EF4-FFF2-40B4-BE49-F238E27FC236}">
                <a16:creationId xmlns:a16="http://schemas.microsoft.com/office/drawing/2014/main" id="{6C35EB57-9755-4C03-B1A4-1A5D0C5151A1}"/>
              </a:ext>
            </a:extLst>
          </p:cNvPr>
          <p:cNvSpPr/>
          <p:nvPr/>
        </p:nvSpPr>
        <p:spPr>
          <a:xfrm rot="5400000">
            <a:off x="8841131" y="1517580"/>
            <a:ext cx="242888" cy="446388"/>
          </a:xfrm>
          <a:prstGeom prst="rightBracket">
            <a:avLst>
              <a:gd name="adj" fmla="val 91892"/>
            </a:avLst>
          </a:prstGeom>
          <a:ln w="12700">
            <a:solidFill>
              <a:schemeClr val="tx1">
                <a:lumMod val="85000"/>
                <a:lumOff val="15000"/>
              </a:schemeClr>
            </a:solidFill>
          </a:ln>
          <a:effectLst>
            <a:glow rad="1397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1">
                  <a:lumMod val="85000"/>
                  <a:lumOff val="15000"/>
                </a:schemeClr>
              </a:solidFill>
            </a:endParaRPr>
          </a:p>
        </p:txBody>
      </p:sp>
      <p:cxnSp>
        <p:nvCxnSpPr>
          <p:cNvPr id="5" name="Straight Connector 4">
            <a:extLst>
              <a:ext uri="{FF2B5EF4-FFF2-40B4-BE49-F238E27FC236}">
                <a16:creationId xmlns:a16="http://schemas.microsoft.com/office/drawing/2014/main" id="{D036AC41-8AD5-46DA-939F-4E925B3D0571}"/>
              </a:ext>
            </a:extLst>
          </p:cNvPr>
          <p:cNvCxnSpPr>
            <a:stCxn id="50" idx="0"/>
            <a:endCxn id="77" idx="2"/>
          </p:cNvCxnSpPr>
          <p:nvPr/>
        </p:nvCxnSpPr>
        <p:spPr>
          <a:xfrm flipV="1">
            <a:off x="8962575" y="1862218"/>
            <a:ext cx="0" cy="1402971"/>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B8663137-EFC9-4D76-9742-BFB26D95B4CC}"/>
              </a:ext>
            </a:extLst>
          </p:cNvPr>
          <p:cNvSpPr txBox="1"/>
          <p:nvPr/>
        </p:nvSpPr>
        <p:spPr>
          <a:xfrm>
            <a:off x="901392" y="3240799"/>
            <a:ext cx="692818" cy="246221"/>
          </a:xfrm>
          <a:prstGeom prst="rect">
            <a:avLst/>
          </a:prstGeom>
          <a:noFill/>
          <a:ln>
            <a:noFill/>
          </a:ln>
        </p:spPr>
        <p:txBody>
          <a:bodyPr wrap="none" rtlCol="0">
            <a:spAutoFit/>
          </a:bodyPr>
          <a:lstStyle/>
          <a:p>
            <a:r>
              <a:rPr lang="en-US" sz="1000" i="1" dirty="0">
                <a:solidFill>
                  <a:schemeClr val="tx1">
                    <a:lumMod val="85000"/>
                    <a:lumOff val="15000"/>
                  </a:schemeClr>
                </a:solidFill>
                <a:latin typeface="Roboto" panose="02000000000000000000" pitchFamily="2" charset="0"/>
                <a:ea typeface="Roboto" panose="02000000000000000000" pitchFamily="2" charset="0"/>
              </a:rPr>
              <a:t>Message</a:t>
            </a:r>
          </a:p>
        </p:txBody>
      </p:sp>
      <p:sp>
        <p:nvSpPr>
          <p:cNvPr id="80" name="TextBox 79">
            <a:extLst>
              <a:ext uri="{FF2B5EF4-FFF2-40B4-BE49-F238E27FC236}">
                <a16:creationId xmlns:a16="http://schemas.microsoft.com/office/drawing/2014/main" id="{4FC557A2-55B3-4750-A8C9-8CEF3734E949}"/>
              </a:ext>
            </a:extLst>
          </p:cNvPr>
          <p:cNvSpPr txBox="1"/>
          <p:nvPr/>
        </p:nvSpPr>
        <p:spPr>
          <a:xfrm>
            <a:off x="9262616" y="1581876"/>
            <a:ext cx="692818" cy="246221"/>
          </a:xfrm>
          <a:prstGeom prst="rect">
            <a:avLst/>
          </a:prstGeom>
          <a:noFill/>
          <a:ln>
            <a:noFill/>
          </a:ln>
        </p:spPr>
        <p:txBody>
          <a:bodyPr wrap="none" rtlCol="0">
            <a:spAutoFit/>
          </a:bodyPr>
          <a:lstStyle/>
          <a:p>
            <a:r>
              <a:rPr lang="en-US" sz="1000" i="1" dirty="0">
                <a:solidFill>
                  <a:schemeClr val="tx1">
                    <a:lumMod val="85000"/>
                    <a:lumOff val="15000"/>
                  </a:schemeClr>
                </a:solidFill>
                <a:latin typeface="Roboto" panose="02000000000000000000" pitchFamily="2" charset="0"/>
                <a:ea typeface="Roboto" panose="02000000000000000000" pitchFamily="2" charset="0"/>
              </a:rPr>
              <a:t>Message</a:t>
            </a:r>
          </a:p>
        </p:txBody>
      </p:sp>
      <p:sp>
        <p:nvSpPr>
          <p:cNvPr id="81" name="TextBox 80">
            <a:extLst>
              <a:ext uri="{FF2B5EF4-FFF2-40B4-BE49-F238E27FC236}">
                <a16:creationId xmlns:a16="http://schemas.microsoft.com/office/drawing/2014/main" id="{5B35B625-63E3-4384-9715-2FE7503D3EF0}"/>
              </a:ext>
            </a:extLst>
          </p:cNvPr>
          <p:cNvSpPr txBox="1"/>
          <p:nvPr/>
        </p:nvSpPr>
        <p:spPr>
          <a:xfrm>
            <a:off x="11049898" y="4121738"/>
            <a:ext cx="692818" cy="246221"/>
          </a:xfrm>
          <a:prstGeom prst="rect">
            <a:avLst/>
          </a:prstGeom>
          <a:noFill/>
          <a:ln>
            <a:noFill/>
          </a:ln>
        </p:spPr>
        <p:txBody>
          <a:bodyPr wrap="none" rtlCol="0">
            <a:spAutoFit/>
          </a:bodyPr>
          <a:lstStyle/>
          <a:p>
            <a:r>
              <a:rPr lang="en-US" sz="1000" i="1" dirty="0">
                <a:solidFill>
                  <a:schemeClr val="tx1">
                    <a:lumMod val="85000"/>
                    <a:lumOff val="15000"/>
                  </a:schemeClr>
                </a:solidFill>
                <a:latin typeface="Roboto" panose="02000000000000000000" pitchFamily="2" charset="0"/>
                <a:ea typeface="Roboto" panose="02000000000000000000" pitchFamily="2" charset="0"/>
              </a:rPr>
              <a:t>Message</a:t>
            </a:r>
          </a:p>
        </p:txBody>
      </p:sp>
      <p:sp>
        <p:nvSpPr>
          <p:cNvPr id="82" name="Right Bracket 81">
            <a:hlinkClick r:id="rId7" action="ppaction://hlinksldjump"/>
            <a:extLst>
              <a:ext uri="{FF2B5EF4-FFF2-40B4-BE49-F238E27FC236}">
                <a16:creationId xmlns:a16="http://schemas.microsoft.com/office/drawing/2014/main" id="{1AD3CE4B-641C-4B34-B579-1D23A1512004}"/>
              </a:ext>
            </a:extLst>
          </p:cNvPr>
          <p:cNvSpPr/>
          <p:nvPr/>
        </p:nvSpPr>
        <p:spPr>
          <a:xfrm rot="10800000">
            <a:off x="1002792" y="3547887"/>
            <a:ext cx="242888" cy="446388"/>
          </a:xfrm>
          <a:prstGeom prst="rightBracket">
            <a:avLst>
              <a:gd name="adj" fmla="val 91892"/>
            </a:avLst>
          </a:prstGeom>
          <a:ln w="12700">
            <a:solidFill>
              <a:schemeClr val="tx1">
                <a:lumMod val="85000"/>
                <a:lumOff val="15000"/>
              </a:schemeClr>
            </a:solidFill>
          </a:ln>
          <a:effectLst>
            <a:glow rad="1397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1">
                  <a:lumMod val="85000"/>
                  <a:lumOff val="15000"/>
                </a:schemeClr>
              </a:solidFill>
            </a:endParaRPr>
          </a:p>
        </p:txBody>
      </p:sp>
      <p:sp>
        <p:nvSpPr>
          <p:cNvPr id="83" name="Oval 82">
            <a:hlinkClick r:id="rId6" action="ppaction://hlinksldjump"/>
            <a:extLst>
              <a:ext uri="{FF2B5EF4-FFF2-40B4-BE49-F238E27FC236}">
                <a16:creationId xmlns:a16="http://schemas.microsoft.com/office/drawing/2014/main" id="{D14A366C-7F1D-4750-9C04-AE21C9EE2A7F}"/>
              </a:ext>
            </a:extLst>
          </p:cNvPr>
          <p:cNvSpPr/>
          <p:nvPr/>
        </p:nvSpPr>
        <p:spPr>
          <a:xfrm>
            <a:off x="8806457" y="1463212"/>
            <a:ext cx="312236" cy="312236"/>
          </a:xfrm>
          <a:prstGeom prst="ellipse">
            <a:avLst/>
          </a:prstGeom>
          <a:noFill/>
          <a:ln w="12700">
            <a:solidFill>
              <a:schemeClr val="tx1">
                <a:lumMod val="85000"/>
                <a:lumOff val="15000"/>
              </a:schemeClr>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grpSp>
        <p:nvGrpSpPr>
          <p:cNvPr id="91" name="Group 90">
            <a:extLst>
              <a:ext uri="{FF2B5EF4-FFF2-40B4-BE49-F238E27FC236}">
                <a16:creationId xmlns:a16="http://schemas.microsoft.com/office/drawing/2014/main" id="{A74CC338-D411-4F7B-BABA-24A91958B95D}"/>
              </a:ext>
            </a:extLst>
          </p:cNvPr>
          <p:cNvGrpSpPr/>
          <p:nvPr/>
        </p:nvGrpSpPr>
        <p:grpSpPr>
          <a:xfrm>
            <a:off x="10777072" y="5939329"/>
            <a:ext cx="1375494" cy="869902"/>
            <a:chOff x="9557819" y="5850937"/>
            <a:chExt cx="1375494" cy="869902"/>
          </a:xfrm>
        </p:grpSpPr>
        <p:sp>
          <p:nvSpPr>
            <p:cNvPr id="92" name="Rectangle: Rounded Corners 91">
              <a:extLst>
                <a:ext uri="{FF2B5EF4-FFF2-40B4-BE49-F238E27FC236}">
                  <a16:creationId xmlns:a16="http://schemas.microsoft.com/office/drawing/2014/main" id="{4B4256DA-E85A-4A83-A57F-65889C7BE44B}"/>
                </a:ext>
              </a:extLst>
            </p:cNvPr>
            <p:cNvSpPr/>
            <p:nvPr/>
          </p:nvSpPr>
          <p:spPr>
            <a:xfrm>
              <a:off x="10058400" y="5850937"/>
              <a:ext cx="874913" cy="134148"/>
            </a:xfrm>
            <a:prstGeom prst="round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lumMod val="85000"/>
                      <a:lumOff val="15000"/>
                    </a:schemeClr>
                  </a:solidFill>
                  <a:latin typeface="Roboto" panose="02000000000000000000" pitchFamily="2" charset="0"/>
                  <a:ea typeface="Roboto" panose="02000000000000000000" pitchFamily="2" charset="0"/>
                </a:rPr>
                <a:t>current</a:t>
              </a:r>
              <a:endParaRPr lang="en-US" sz="1100" dirty="0">
                <a:solidFill>
                  <a:schemeClr val="tx1">
                    <a:lumMod val="85000"/>
                    <a:lumOff val="15000"/>
                  </a:schemeClr>
                </a:solidFill>
                <a:latin typeface="Roboto" panose="02000000000000000000" pitchFamily="2" charset="0"/>
                <a:ea typeface="Roboto" panose="02000000000000000000" pitchFamily="2" charset="0"/>
              </a:endParaRPr>
            </a:p>
          </p:txBody>
        </p:sp>
        <p:sp>
          <p:nvSpPr>
            <p:cNvPr id="93" name="Rectangle: Rounded Corners 92">
              <a:extLst>
                <a:ext uri="{FF2B5EF4-FFF2-40B4-BE49-F238E27FC236}">
                  <a16:creationId xmlns:a16="http://schemas.microsoft.com/office/drawing/2014/main" id="{99782AA9-43E3-4AA6-B8BF-5C791C25E406}"/>
                </a:ext>
              </a:extLst>
            </p:cNvPr>
            <p:cNvSpPr/>
            <p:nvPr/>
          </p:nvSpPr>
          <p:spPr>
            <a:xfrm>
              <a:off x="10058400" y="6028089"/>
              <a:ext cx="874913" cy="134148"/>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00B050"/>
                  </a:solidFill>
                  <a:latin typeface="Roboto" panose="02000000000000000000" pitchFamily="2" charset="0"/>
                  <a:ea typeface="Roboto" panose="02000000000000000000" pitchFamily="2" charset="0"/>
                </a:rPr>
                <a:t>new</a:t>
              </a:r>
              <a:endParaRPr lang="en-US" sz="1100" dirty="0">
                <a:solidFill>
                  <a:srgbClr val="00B050"/>
                </a:solidFill>
                <a:latin typeface="Roboto" panose="02000000000000000000" pitchFamily="2" charset="0"/>
                <a:ea typeface="Roboto" panose="02000000000000000000" pitchFamily="2" charset="0"/>
              </a:endParaRPr>
            </a:p>
          </p:txBody>
        </p:sp>
        <p:sp>
          <p:nvSpPr>
            <p:cNvPr id="94" name="Rectangle: Rounded Corners 93">
              <a:extLst>
                <a:ext uri="{FF2B5EF4-FFF2-40B4-BE49-F238E27FC236}">
                  <a16:creationId xmlns:a16="http://schemas.microsoft.com/office/drawing/2014/main" id="{D2F542BF-278B-49CB-A224-7CFC7515BB87}"/>
                </a:ext>
              </a:extLst>
            </p:cNvPr>
            <p:cNvSpPr/>
            <p:nvPr/>
          </p:nvSpPr>
          <p:spPr>
            <a:xfrm>
              <a:off x="10058400" y="6205241"/>
              <a:ext cx="874913" cy="134148"/>
            </a:xfrm>
            <a:prstGeom prst="round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9900"/>
                  </a:solidFill>
                  <a:latin typeface="Roboto" panose="02000000000000000000" pitchFamily="2" charset="0"/>
                  <a:ea typeface="Roboto" panose="02000000000000000000" pitchFamily="2" charset="0"/>
                </a:rPr>
                <a:t>modify</a:t>
              </a:r>
              <a:endParaRPr lang="en-US" sz="1100" dirty="0">
                <a:solidFill>
                  <a:srgbClr val="FF9900"/>
                </a:solidFill>
                <a:latin typeface="Roboto" panose="02000000000000000000" pitchFamily="2" charset="0"/>
                <a:ea typeface="Roboto" panose="02000000000000000000" pitchFamily="2" charset="0"/>
              </a:endParaRPr>
            </a:p>
          </p:txBody>
        </p:sp>
        <p:sp>
          <p:nvSpPr>
            <p:cNvPr id="95" name="Rectangle: Rounded Corners 94">
              <a:extLst>
                <a:ext uri="{FF2B5EF4-FFF2-40B4-BE49-F238E27FC236}">
                  <a16:creationId xmlns:a16="http://schemas.microsoft.com/office/drawing/2014/main" id="{9AA417B6-2CD2-41B9-AD21-B5C5032CB536}"/>
                </a:ext>
              </a:extLst>
            </p:cNvPr>
            <p:cNvSpPr/>
            <p:nvPr/>
          </p:nvSpPr>
          <p:spPr>
            <a:xfrm>
              <a:off x="10058400" y="6382393"/>
              <a:ext cx="874913" cy="134148"/>
            </a:xfrm>
            <a:prstGeom prst="roundRect">
              <a:avLst/>
            </a:prstGeom>
            <a:no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7C80"/>
                  </a:solidFill>
                  <a:latin typeface="Roboto" panose="02000000000000000000" pitchFamily="2" charset="0"/>
                  <a:ea typeface="Roboto" panose="02000000000000000000" pitchFamily="2" charset="0"/>
                </a:rPr>
                <a:t>retire</a:t>
              </a:r>
              <a:endParaRPr lang="en-US" sz="1100" dirty="0">
                <a:solidFill>
                  <a:srgbClr val="FF7C80"/>
                </a:solidFill>
                <a:latin typeface="Roboto" panose="02000000000000000000" pitchFamily="2" charset="0"/>
                <a:ea typeface="Roboto" panose="02000000000000000000" pitchFamily="2" charset="0"/>
              </a:endParaRPr>
            </a:p>
          </p:txBody>
        </p:sp>
        <p:pic>
          <p:nvPicPr>
            <p:cNvPr id="96" name="Graphic 95" descr="Key">
              <a:extLst>
                <a:ext uri="{FF2B5EF4-FFF2-40B4-BE49-F238E27FC236}">
                  <a16:creationId xmlns:a16="http://schemas.microsoft.com/office/drawing/2014/main" id="{EB704586-CA1C-44A0-9D64-62615FF1A1A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5400000">
              <a:off x="9557819" y="5954637"/>
              <a:ext cx="500581" cy="500581"/>
            </a:xfrm>
            <a:prstGeom prst="rect">
              <a:avLst/>
            </a:prstGeom>
          </p:spPr>
        </p:pic>
        <p:sp>
          <p:nvSpPr>
            <p:cNvPr id="97" name="Rectangle: Rounded Corners 96">
              <a:extLst>
                <a:ext uri="{FF2B5EF4-FFF2-40B4-BE49-F238E27FC236}">
                  <a16:creationId xmlns:a16="http://schemas.microsoft.com/office/drawing/2014/main" id="{58EE9F71-E896-4C67-BE20-46EAA8B5DC18}"/>
                </a:ext>
              </a:extLst>
            </p:cNvPr>
            <p:cNvSpPr/>
            <p:nvPr/>
          </p:nvSpPr>
          <p:spPr>
            <a:xfrm>
              <a:off x="9646655" y="6559544"/>
              <a:ext cx="1286658" cy="161295"/>
            </a:xfrm>
            <a:prstGeom prst="roundRect">
              <a:avLst/>
            </a:prstGeom>
            <a:noFill/>
            <a:ln>
              <a:solidFill>
                <a:schemeClr val="tx1">
                  <a:lumMod val="85000"/>
                  <a:lumOff val="15000"/>
                </a:schemeClr>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i="1" dirty="0">
                  <a:solidFill>
                    <a:schemeClr val="tx1">
                      <a:lumMod val="85000"/>
                      <a:lumOff val="15000"/>
                    </a:schemeClr>
                  </a:solidFill>
                  <a:latin typeface="Roboto" panose="02000000000000000000" pitchFamily="2" charset="0"/>
                  <a:ea typeface="Roboto" panose="02000000000000000000" pitchFamily="2" charset="0"/>
                </a:rPr>
                <a:t>glow</a:t>
              </a:r>
              <a:r>
                <a:rPr lang="en-US" sz="800" dirty="0">
                  <a:solidFill>
                    <a:schemeClr val="tx1">
                      <a:lumMod val="85000"/>
                      <a:lumOff val="15000"/>
                    </a:schemeClr>
                  </a:solidFill>
                  <a:latin typeface="Roboto" panose="02000000000000000000" pitchFamily="2" charset="0"/>
                  <a:ea typeface="Roboto" panose="02000000000000000000" pitchFamily="2" charset="0"/>
                </a:rPr>
                <a:t>: click to navigate</a:t>
              </a:r>
              <a:endParaRPr lang="en-US" sz="1100" dirty="0">
                <a:solidFill>
                  <a:schemeClr val="tx1">
                    <a:lumMod val="85000"/>
                    <a:lumOff val="15000"/>
                  </a:schemeClr>
                </a:solidFill>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255244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ACF6C-449F-43CE-8EF0-E085D55845DB}"/>
              </a:ext>
            </a:extLst>
          </p:cNvPr>
          <p:cNvSpPr>
            <a:spLocks noGrp="1"/>
          </p:cNvSpPr>
          <p:nvPr>
            <p:ph type="title"/>
          </p:nvPr>
        </p:nvSpPr>
        <p:spPr>
          <a:xfrm>
            <a:off x="838200" y="365125"/>
            <a:ext cx="10515600" cy="1325563"/>
          </a:xfrm>
        </p:spPr>
        <p:txBody>
          <a:bodyPr/>
          <a:lstStyle/>
          <a:p>
            <a:r>
              <a:rPr lang="en-US" dirty="0"/>
              <a:t>Subsystem 4 : </a:t>
            </a:r>
            <a:r>
              <a:rPr lang="en-US" b="0" dirty="0"/>
              <a:t>Component 3</a:t>
            </a:r>
          </a:p>
        </p:txBody>
      </p:sp>
      <p:grpSp>
        <p:nvGrpSpPr>
          <p:cNvPr id="76" name="Group 75">
            <a:extLst>
              <a:ext uri="{FF2B5EF4-FFF2-40B4-BE49-F238E27FC236}">
                <a16:creationId xmlns:a16="http://schemas.microsoft.com/office/drawing/2014/main" id="{1EED1834-D827-4A95-BF5C-F3C8F52C9C22}"/>
              </a:ext>
            </a:extLst>
          </p:cNvPr>
          <p:cNvGrpSpPr/>
          <p:nvPr/>
        </p:nvGrpSpPr>
        <p:grpSpPr>
          <a:xfrm>
            <a:off x="10918031" y="351630"/>
            <a:ext cx="850107" cy="1039813"/>
            <a:chOff x="10918031" y="351630"/>
            <a:chExt cx="850107" cy="1039813"/>
          </a:xfrm>
          <a:solidFill>
            <a:schemeClr val="bg1"/>
          </a:solidFill>
        </p:grpSpPr>
        <p:sp>
          <p:nvSpPr>
            <p:cNvPr id="5" name="Rectangle 4">
              <a:extLst>
                <a:ext uri="{FF2B5EF4-FFF2-40B4-BE49-F238E27FC236}">
                  <a16:creationId xmlns:a16="http://schemas.microsoft.com/office/drawing/2014/main" id="{19E7C888-9749-4BB4-BD58-1EFBA3733054}"/>
                </a:ext>
              </a:extLst>
            </p:cNvPr>
            <p:cNvSpPr/>
            <p:nvPr/>
          </p:nvSpPr>
          <p:spPr>
            <a:xfrm>
              <a:off x="11044238" y="351630"/>
              <a:ext cx="723900" cy="1039813"/>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9274C03-F99B-426E-90F2-22BCCF66D24A}"/>
                </a:ext>
              </a:extLst>
            </p:cNvPr>
            <p:cNvSpPr/>
            <p:nvPr/>
          </p:nvSpPr>
          <p:spPr>
            <a:xfrm>
              <a:off x="10918032" y="469899"/>
              <a:ext cx="604837" cy="311079"/>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E7AD21A-3B34-4F16-B4AF-FACDD1729A0D}"/>
                </a:ext>
              </a:extLst>
            </p:cNvPr>
            <p:cNvSpPr/>
            <p:nvPr/>
          </p:nvSpPr>
          <p:spPr>
            <a:xfrm>
              <a:off x="10918031" y="944164"/>
              <a:ext cx="604837" cy="311079"/>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Group 25">
            <a:extLst>
              <a:ext uri="{FF2B5EF4-FFF2-40B4-BE49-F238E27FC236}">
                <a16:creationId xmlns:a16="http://schemas.microsoft.com/office/drawing/2014/main" id="{52345C90-2842-4298-A70D-91C8E4CC7CDE}"/>
              </a:ext>
            </a:extLst>
          </p:cNvPr>
          <p:cNvGrpSpPr/>
          <p:nvPr/>
        </p:nvGrpSpPr>
        <p:grpSpPr>
          <a:xfrm>
            <a:off x="1957135" y="2741179"/>
            <a:ext cx="2019504" cy="1002417"/>
            <a:chOff x="338138" y="2927791"/>
            <a:chExt cx="2019504" cy="1002417"/>
          </a:xfrm>
          <a:solidFill>
            <a:schemeClr val="bg1"/>
          </a:solidFill>
        </p:grpSpPr>
        <p:sp>
          <p:nvSpPr>
            <p:cNvPr id="20" name="Rectangle 19">
              <a:extLst>
                <a:ext uri="{FF2B5EF4-FFF2-40B4-BE49-F238E27FC236}">
                  <a16:creationId xmlns:a16="http://schemas.microsoft.com/office/drawing/2014/main" id="{A746EC2B-C861-4F6E-8DB5-E1E7DBFE3BE1}"/>
                </a:ext>
              </a:extLst>
            </p:cNvPr>
            <p:cNvSpPr/>
            <p:nvPr/>
          </p:nvSpPr>
          <p:spPr>
            <a:xfrm>
              <a:off x="338138" y="2927791"/>
              <a:ext cx="2019504" cy="1002417"/>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85000"/>
                      <a:lumOff val="15000"/>
                    </a:schemeClr>
                  </a:solidFill>
                  <a:latin typeface="Roboto" panose="02000000000000000000" pitchFamily="2" charset="0"/>
                  <a:ea typeface="Roboto" panose="02000000000000000000" pitchFamily="2" charset="0"/>
                </a:rPr>
                <a:t>&lt;&lt; ldap &gt;&gt;</a:t>
              </a:r>
            </a:p>
            <a:p>
              <a:pPr algn="ctr">
                <a:lnSpc>
                  <a:spcPct val="150000"/>
                </a:lnSpc>
              </a:pPr>
              <a:r>
                <a:rPr lang="en-US" sz="1200" dirty="0">
                  <a:solidFill>
                    <a:schemeClr val="tx1">
                      <a:lumMod val="85000"/>
                      <a:lumOff val="15000"/>
                    </a:schemeClr>
                  </a:solidFill>
                  <a:latin typeface="Roboto" panose="02000000000000000000" pitchFamily="2" charset="0"/>
                  <a:ea typeface="Roboto" panose="02000000000000000000" pitchFamily="2" charset="0"/>
                </a:rPr>
                <a:t>users</a:t>
              </a:r>
            </a:p>
          </p:txBody>
        </p:sp>
        <p:grpSp>
          <p:nvGrpSpPr>
            <p:cNvPr id="24" name="Group 23">
              <a:extLst>
                <a:ext uri="{FF2B5EF4-FFF2-40B4-BE49-F238E27FC236}">
                  <a16:creationId xmlns:a16="http://schemas.microsoft.com/office/drawing/2014/main" id="{9FEF2344-58F9-4683-81DB-D94EE2921B76}"/>
                </a:ext>
              </a:extLst>
            </p:cNvPr>
            <p:cNvGrpSpPr/>
            <p:nvPr/>
          </p:nvGrpSpPr>
          <p:grpSpPr>
            <a:xfrm>
              <a:off x="2144923" y="2991359"/>
              <a:ext cx="178489" cy="218320"/>
              <a:chOff x="3955715" y="3026811"/>
              <a:chExt cx="850107" cy="1039813"/>
            </a:xfrm>
            <a:grpFill/>
          </p:grpSpPr>
          <p:sp>
            <p:nvSpPr>
              <p:cNvPr id="21" name="Rectangle 20">
                <a:extLst>
                  <a:ext uri="{FF2B5EF4-FFF2-40B4-BE49-F238E27FC236}">
                    <a16:creationId xmlns:a16="http://schemas.microsoft.com/office/drawing/2014/main" id="{7E1730A6-47FA-43A7-9AAA-8AF3DD83E917}"/>
                  </a:ext>
                </a:extLst>
              </p:cNvPr>
              <p:cNvSpPr/>
              <p:nvPr/>
            </p:nvSpPr>
            <p:spPr>
              <a:xfrm>
                <a:off x="4081922" y="3026811"/>
                <a:ext cx="723900" cy="1039813"/>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22" name="Rectangle 21">
                <a:extLst>
                  <a:ext uri="{FF2B5EF4-FFF2-40B4-BE49-F238E27FC236}">
                    <a16:creationId xmlns:a16="http://schemas.microsoft.com/office/drawing/2014/main" id="{11657A21-BA14-4A61-AC92-BA16F9FCE7EB}"/>
                  </a:ext>
                </a:extLst>
              </p:cNvPr>
              <p:cNvSpPr/>
              <p:nvPr/>
            </p:nvSpPr>
            <p:spPr>
              <a:xfrm>
                <a:off x="3955716" y="3145080"/>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23" name="Rectangle 22">
                <a:extLst>
                  <a:ext uri="{FF2B5EF4-FFF2-40B4-BE49-F238E27FC236}">
                    <a16:creationId xmlns:a16="http://schemas.microsoft.com/office/drawing/2014/main" id="{2758CCB2-D08D-4B8E-919E-A8634D2CE203}"/>
                  </a:ext>
                </a:extLst>
              </p:cNvPr>
              <p:cNvSpPr/>
              <p:nvPr/>
            </p:nvSpPr>
            <p:spPr>
              <a:xfrm>
                <a:off x="3955715" y="3619345"/>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grpSp>
      </p:grpSp>
      <p:grpSp>
        <p:nvGrpSpPr>
          <p:cNvPr id="27" name="Group 26">
            <a:extLst>
              <a:ext uri="{FF2B5EF4-FFF2-40B4-BE49-F238E27FC236}">
                <a16:creationId xmlns:a16="http://schemas.microsoft.com/office/drawing/2014/main" id="{5B38D9EF-4951-480E-B0D5-237C4DA6B171}"/>
              </a:ext>
            </a:extLst>
          </p:cNvPr>
          <p:cNvGrpSpPr/>
          <p:nvPr/>
        </p:nvGrpSpPr>
        <p:grpSpPr>
          <a:xfrm>
            <a:off x="4989438" y="2741177"/>
            <a:ext cx="2019504" cy="1002417"/>
            <a:chOff x="338138" y="2927791"/>
            <a:chExt cx="2019504" cy="1002417"/>
          </a:xfrm>
          <a:solidFill>
            <a:schemeClr val="bg1"/>
          </a:solidFill>
        </p:grpSpPr>
        <p:sp>
          <p:nvSpPr>
            <p:cNvPr id="28" name="Rectangle 27">
              <a:extLst>
                <a:ext uri="{FF2B5EF4-FFF2-40B4-BE49-F238E27FC236}">
                  <a16:creationId xmlns:a16="http://schemas.microsoft.com/office/drawing/2014/main" id="{B54EBBD1-68CD-42B0-9413-BD77A8EB73C5}"/>
                </a:ext>
              </a:extLst>
            </p:cNvPr>
            <p:cNvSpPr/>
            <p:nvPr/>
          </p:nvSpPr>
          <p:spPr>
            <a:xfrm>
              <a:off x="338138" y="2927791"/>
              <a:ext cx="2019504" cy="1002417"/>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85000"/>
                      <a:lumOff val="15000"/>
                    </a:schemeClr>
                  </a:solidFill>
                  <a:latin typeface="Roboto" panose="02000000000000000000" pitchFamily="2" charset="0"/>
                  <a:ea typeface="Roboto" panose="02000000000000000000" pitchFamily="2" charset="0"/>
                </a:rPr>
                <a:t>&lt;&lt; framework &gt;&gt;</a:t>
              </a:r>
            </a:p>
            <a:p>
              <a:pPr algn="ctr">
                <a:lnSpc>
                  <a:spcPct val="150000"/>
                </a:lnSpc>
              </a:pPr>
              <a:r>
                <a:rPr lang="en-US" sz="1200" dirty="0">
                  <a:solidFill>
                    <a:schemeClr val="tx1">
                      <a:lumMod val="85000"/>
                      <a:lumOff val="15000"/>
                    </a:schemeClr>
                  </a:solidFill>
                  <a:latin typeface="Roboto" panose="02000000000000000000" pitchFamily="2" charset="0"/>
                  <a:ea typeface="Roboto" panose="02000000000000000000" pitchFamily="2" charset="0"/>
                </a:rPr>
                <a:t>oauth</a:t>
              </a:r>
            </a:p>
          </p:txBody>
        </p:sp>
        <p:grpSp>
          <p:nvGrpSpPr>
            <p:cNvPr id="29" name="Group 28">
              <a:extLst>
                <a:ext uri="{FF2B5EF4-FFF2-40B4-BE49-F238E27FC236}">
                  <a16:creationId xmlns:a16="http://schemas.microsoft.com/office/drawing/2014/main" id="{87A0407A-DA23-4BEF-9EA3-A1004247223F}"/>
                </a:ext>
              </a:extLst>
            </p:cNvPr>
            <p:cNvGrpSpPr/>
            <p:nvPr/>
          </p:nvGrpSpPr>
          <p:grpSpPr>
            <a:xfrm>
              <a:off x="2144923" y="2991359"/>
              <a:ext cx="178489" cy="218320"/>
              <a:chOff x="3955715" y="3026811"/>
              <a:chExt cx="850107" cy="1039813"/>
            </a:xfrm>
            <a:grpFill/>
          </p:grpSpPr>
          <p:sp>
            <p:nvSpPr>
              <p:cNvPr id="30" name="Rectangle 29">
                <a:extLst>
                  <a:ext uri="{FF2B5EF4-FFF2-40B4-BE49-F238E27FC236}">
                    <a16:creationId xmlns:a16="http://schemas.microsoft.com/office/drawing/2014/main" id="{AAA9505F-FB1A-4D91-BB42-D8656E882337}"/>
                  </a:ext>
                </a:extLst>
              </p:cNvPr>
              <p:cNvSpPr/>
              <p:nvPr/>
            </p:nvSpPr>
            <p:spPr>
              <a:xfrm>
                <a:off x="4081922" y="3026811"/>
                <a:ext cx="723900" cy="1039813"/>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31" name="Rectangle 30">
                <a:extLst>
                  <a:ext uri="{FF2B5EF4-FFF2-40B4-BE49-F238E27FC236}">
                    <a16:creationId xmlns:a16="http://schemas.microsoft.com/office/drawing/2014/main" id="{8D8F07C9-017F-4FB7-9C21-C886B177E2B4}"/>
                  </a:ext>
                </a:extLst>
              </p:cNvPr>
              <p:cNvSpPr/>
              <p:nvPr/>
            </p:nvSpPr>
            <p:spPr>
              <a:xfrm>
                <a:off x="3955716" y="3145080"/>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32" name="Rectangle 31">
                <a:extLst>
                  <a:ext uri="{FF2B5EF4-FFF2-40B4-BE49-F238E27FC236}">
                    <a16:creationId xmlns:a16="http://schemas.microsoft.com/office/drawing/2014/main" id="{F7A8EE75-143B-4DC4-84C6-070A65B6E12D}"/>
                  </a:ext>
                </a:extLst>
              </p:cNvPr>
              <p:cNvSpPr/>
              <p:nvPr/>
            </p:nvSpPr>
            <p:spPr>
              <a:xfrm>
                <a:off x="3955715" y="3619345"/>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grpSp>
      </p:grpSp>
      <p:grpSp>
        <p:nvGrpSpPr>
          <p:cNvPr id="39" name="Group 38">
            <a:extLst>
              <a:ext uri="{FF2B5EF4-FFF2-40B4-BE49-F238E27FC236}">
                <a16:creationId xmlns:a16="http://schemas.microsoft.com/office/drawing/2014/main" id="{1066299C-BFC6-4FEA-9319-459CFF1D0A83}"/>
              </a:ext>
            </a:extLst>
          </p:cNvPr>
          <p:cNvGrpSpPr/>
          <p:nvPr/>
        </p:nvGrpSpPr>
        <p:grpSpPr>
          <a:xfrm>
            <a:off x="8021741" y="2741177"/>
            <a:ext cx="2019504" cy="1002417"/>
            <a:chOff x="338138" y="2927791"/>
            <a:chExt cx="2019504" cy="1002417"/>
          </a:xfrm>
          <a:solidFill>
            <a:schemeClr val="bg1"/>
          </a:solidFill>
        </p:grpSpPr>
        <p:sp>
          <p:nvSpPr>
            <p:cNvPr id="40" name="Rectangle 39">
              <a:extLst>
                <a:ext uri="{FF2B5EF4-FFF2-40B4-BE49-F238E27FC236}">
                  <a16:creationId xmlns:a16="http://schemas.microsoft.com/office/drawing/2014/main" id="{6EF72707-6A65-403E-A4CD-408D030601BF}"/>
                </a:ext>
              </a:extLst>
            </p:cNvPr>
            <p:cNvSpPr/>
            <p:nvPr/>
          </p:nvSpPr>
          <p:spPr>
            <a:xfrm>
              <a:off x="338138" y="2927791"/>
              <a:ext cx="2019504" cy="1002417"/>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85000"/>
                      <a:lumOff val="15000"/>
                    </a:schemeClr>
                  </a:solidFill>
                  <a:latin typeface="Roboto" panose="02000000000000000000" pitchFamily="2" charset="0"/>
                  <a:ea typeface="Roboto" panose="02000000000000000000" pitchFamily="2" charset="0"/>
                </a:rPr>
                <a:t>&lt;&lt; agent &gt;&gt;</a:t>
              </a:r>
            </a:p>
            <a:p>
              <a:pPr algn="ctr">
                <a:lnSpc>
                  <a:spcPct val="150000"/>
                </a:lnSpc>
              </a:pPr>
              <a:r>
                <a:rPr lang="en-US" sz="1200" dirty="0">
                  <a:solidFill>
                    <a:schemeClr val="tx1">
                      <a:lumMod val="85000"/>
                      <a:lumOff val="15000"/>
                    </a:schemeClr>
                  </a:solidFill>
                  <a:latin typeface="Roboto" panose="02000000000000000000" pitchFamily="2" charset="0"/>
                  <a:ea typeface="Roboto" panose="02000000000000000000" pitchFamily="2" charset="0"/>
                </a:rPr>
                <a:t>DLP</a:t>
              </a:r>
            </a:p>
          </p:txBody>
        </p:sp>
        <p:grpSp>
          <p:nvGrpSpPr>
            <p:cNvPr id="41" name="Group 40">
              <a:extLst>
                <a:ext uri="{FF2B5EF4-FFF2-40B4-BE49-F238E27FC236}">
                  <a16:creationId xmlns:a16="http://schemas.microsoft.com/office/drawing/2014/main" id="{69422899-B9A4-42CE-A4A1-F3D0CA9111AD}"/>
                </a:ext>
              </a:extLst>
            </p:cNvPr>
            <p:cNvGrpSpPr/>
            <p:nvPr/>
          </p:nvGrpSpPr>
          <p:grpSpPr>
            <a:xfrm>
              <a:off x="2144923" y="2991359"/>
              <a:ext cx="178489" cy="218320"/>
              <a:chOff x="3955715" y="3026811"/>
              <a:chExt cx="850107" cy="1039813"/>
            </a:xfrm>
            <a:grpFill/>
          </p:grpSpPr>
          <p:sp>
            <p:nvSpPr>
              <p:cNvPr id="42" name="Rectangle 41">
                <a:extLst>
                  <a:ext uri="{FF2B5EF4-FFF2-40B4-BE49-F238E27FC236}">
                    <a16:creationId xmlns:a16="http://schemas.microsoft.com/office/drawing/2014/main" id="{41672F3D-0FBE-4376-BF65-C64BE78CCFF0}"/>
                  </a:ext>
                </a:extLst>
              </p:cNvPr>
              <p:cNvSpPr/>
              <p:nvPr/>
            </p:nvSpPr>
            <p:spPr>
              <a:xfrm>
                <a:off x="4081922" y="3026811"/>
                <a:ext cx="723900" cy="1039813"/>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43" name="Rectangle 42">
                <a:extLst>
                  <a:ext uri="{FF2B5EF4-FFF2-40B4-BE49-F238E27FC236}">
                    <a16:creationId xmlns:a16="http://schemas.microsoft.com/office/drawing/2014/main" id="{C72B9D45-931A-4A93-9A2B-94B041851612}"/>
                  </a:ext>
                </a:extLst>
              </p:cNvPr>
              <p:cNvSpPr/>
              <p:nvPr/>
            </p:nvSpPr>
            <p:spPr>
              <a:xfrm>
                <a:off x="3955716" y="3145080"/>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44" name="Rectangle 43">
                <a:extLst>
                  <a:ext uri="{FF2B5EF4-FFF2-40B4-BE49-F238E27FC236}">
                    <a16:creationId xmlns:a16="http://schemas.microsoft.com/office/drawing/2014/main" id="{E3199CE5-DEA7-4557-9DCE-13DF28E85157}"/>
                  </a:ext>
                </a:extLst>
              </p:cNvPr>
              <p:cNvSpPr/>
              <p:nvPr/>
            </p:nvSpPr>
            <p:spPr>
              <a:xfrm>
                <a:off x="3955715" y="3619345"/>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grpSp>
      </p:grpSp>
      <p:cxnSp>
        <p:nvCxnSpPr>
          <p:cNvPr id="54" name="Straight Arrow Connector 53">
            <a:extLst>
              <a:ext uri="{FF2B5EF4-FFF2-40B4-BE49-F238E27FC236}">
                <a16:creationId xmlns:a16="http://schemas.microsoft.com/office/drawing/2014/main" id="{80B7BD7F-ED31-4417-B50E-1DD82263EB77}"/>
              </a:ext>
            </a:extLst>
          </p:cNvPr>
          <p:cNvCxnSpPr>
            <a:stCxn id="20" idx="3"/>
            <a:endCxn id="28" idx="1"/>
          </p:cNvCxnSpPr>
          <p:nvPr/>
        </p:nvCxnSpPr>
        <p:spPr>
          <a:xfrm flipV="1">
            <a:off x="3976639" y="3242386"/>
            <a:ext cx="1012799" cy="2"/>
          </a:xfrm>
          <a:prstGeom prst="straightConnector1">
            <a:avLst/>
          </a:prstGeom>
          <a:ln w="127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64BD5A5B-4D2F-4EB9-8DA3-5F20D987EC9A}"/>
              </a:ext>
            </a:extLst>
          </p:cNvPr>
          <p:cNvCxnSpPr>
            <a:stCxn id="28" idx="3"/>
            <a:endCxn id="40" idx="1"/>
          </p:cNvCxnSpPr>
          <p:nvPr/>
        </p:nvCxnSpPr>
        <p:spPr>
          <a:xfrm>
            <a:off x="7008942" y="3242386"/>
            <a:ext cx="1012799" cy="0"/>
          </a:xfrm>
          <a:prstGeom prst="straightConnector1">
            <a:avLst/>
          </a:prstGeom>
          <a:ln w="127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065B465D-7986-4644-B4F7-D7847D76D3A2}"/>
              </a:ext>
            </a:extLst>
          </p:cNvPr>
          <p:cNvSpPr txBox="1"/>
          <p:nvPr/>
        </p:nvSpPr>
        <p:spPr>
          <a:xfrm>
            <a:off x="4232246" y="2994468"/>
            <a:ext cx="471604" cy="246221"/>
          </a:xfrm>
          <a:prstGeom prst="rect">
            <a:avLst/>
          </a:prstGeom>
          <a:noFill/>
          <a:ln>
            <a:noFill/>
          </a:ln>
        </p:spPr>
        <p:txBody>
          <a:bodyPr wrap="none" rtlCol="0">
            <a:spAutoFit/>
          </a:bodyPr>
          <a:lstStyle/>
          <a:p>
            <a:r>
              <a:rPr lang="en-US" sz="1000" i="1" dirty="0">
                <a:solidFill>
                  <a:schemeClr val="tx1">
                    <a:lumMod val="85000"/>
                    <a:lumOff val="15000"/>
                  </a:schemeClr>
                </a:solidFill>
                <a:latin typeface="Roboto" panose="02000000000000000000" pitchFamily="2" charset="0"/>
                <a:ea typeface="Roboto" panose="02000000000000000000" pitchFamily="2" charset="0"/>
              </a:rPr>
              <a:t>https</a:t>
            </a:r>
          </a:p>
        </p:txBody>
      </p:sp>
      <p:sp>
        <p:nvSpPr>
          <p:cNvPr id="71" name="TextBox 70">
            <a:extLst>
              <a:ext uri="{FF2B5EF4-FFF2-40B4-BE49-F238E27FC236}">
                <a16:creationId xmlns:a16="http://schemas.microsoft.com/office/drawing/2014/main" id="{1C5B30F9-0396-4854-9398-FFC79B7F8832}"/>
              </a:ext>
            </a:extLst>
          </p:cNvPr>
          <p:cNvSpPr txBox="1"/>
          <p:nvPr/>
        </p:nvSpPr>
        <p:spPr>
          <a:xfrm>
            <a:off x="7285914" y="2988946"/>
            <a:ext cx="471604" cy="246221"/>
          </a:xfrm>
          <a:prstGeom prst="rect">
            <a:avLst/>
          </a:prstGeom>
          <a:noFill/>
          <a:ln>
            <a:noFill/>
          </a:ln>
        </p:spPr>
        <p:txBody>
          <a:bodyPr wrap="none" rtlCol="0">
            <a:spAutoFit/>
          </a:bodyPr>
          <a:lstStyle/>
          <a:p>
            <a:r>
              <a:rPr lang="en-US" sz="1000" i="1" dirty="0">
                <a:solidFill>
                  <a:schemeClr val="tx1">
                    <a:lumMod val="85000"/>
                    <a:lumOff val="15000"/>
                  </a:schemeClr>
                </a:solidFill>
                <a:latin typeface="Roboto" panose="02000000000000000000" pitchFamily="2" charset="0"/>
                <a:ea typeface="Roboto" panose="02000000000000000000" pitchFamily="2" charset="0"/>
              </a:rPr>
              <a:t>https</a:t>
            </a:r>
          </a:p>
        </p:txBody>
      </p:sp>
      <p:pic>
        <p:nvPicPr>
          <p:cNvPr id="66" name="Graphic 65" descr="Home">
            <a:hlinkClick r:id="rId2" action="ppaction://hlinksldjump"/>
            <a:extLst>
              <a:ext uri="{FF2B5EF4-FFF2-40B4-BE49-F238E27FC236}">
                <a16:creationId xmlns:a16="http://schemas.microsoft.com/office/drawing/2014/main" id="{1CB58ECD-B575-4CB1-89FF-90092A5315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4372" y="502939"/>
            <a:ext cx="324131" cy="324131"/>
          </a:xfrm>
          <a:prstGeom prst="rect">
            <a:avLst/>
          </a:prstGeom>
          <a:effectLst>
            <a:glow rad="63500">
              <a:schemeClr val="accent3">
                <a:satMod val="175000"/>
                <a:alpha val="40000"/>
              </a:schemeClr>
            </a:glow>
          </a:effectLst>
        </p:spPr>
      </p:pic>
      <p:cxnSp>
        <p:nvCxnSpPr>
          <p:cNvPr id="49" name="Straight Connector 48">
            <a:extLst>
              <a:ext uri="{FF2B5EF4-FFF2-40B4-BE49-F238E27FC236}">
                <a16:creationId xmlns:a16="http://schemas.microsoft.com/office/drawing/2014/main" id="{635B4F01-3228-48ED-9F04-58C2F9DD9E58}"/>
              </a:ext>
            </a:extLst>
          </p:cNvPr>
          <p:cNvCxnSpPr>
            <a:cxnSpLocks/>
            <a:endCxn id="28" idx="2"/>
          </p:cNvCxnSpPr>
          <p:nvPr/>
        </p:nvCxnSpPr>
        <p:spPr>
          <a:xfrm flipV="1">
            <a:off x="5984903" y="3743594"/>
            <a:ext cx="14287" cy="1661491"/>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28FD1D0E-193B-4672-90EE-A3A2033648B6}"/>
              </a:ext>
            </a:extLst>
          </p:cNvPr>
          <p:cNvSpPr/>
          <p:nvPr/>
        </p:nvSpPr>
        <p:spPr>
          <a:xfrm>
            <a:off x="5828785" y="5405085"/>
            <a:ext cx="312236" cy="312236"/>
          </a:xfrm>
          <a:prstGeom prst="ellipse">
            <a:avLst/>
          </a:prstGeom>
          <a:no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52" name="TextBox 51">
            <a:extLst>
              <a:ext uri="{FF2B5EF4-FFF2-40B4-BE49-F238E27FC236}">
                <a16:creationId xmlns:a16="http://schemas.microsoft.com/office/drawing/2014/main" id="{7CFB1DAA-E0B4-45BB-B2FC-72C09301B641}"/>
              </a:ext>
            </a:extLst>
          </p:cNvPr>
          <p:cNvSpPr txBox="1"/>
          <p:nvPr/>
        </p:nvSpPr>
        <p:spPr>
          <a:xfrm>
            <a:off x="6166901" y="5438092"/>
            <a:ext cx="692818" cy="246221"/>
          </a:xfrm>
          <a:prstGeom prst="rect">
            <a:avLst/>
          </a:prstGeom>
          <a:noFill/>
          <a:ln>
            <a:noFill/>
          </a:ln>
        </p:spPr>
        <p:txBody>
          <a:bodyPr wrap="none" rtlCol="0">
            <a:spAutoFit/>
          </a:bodyPr>
          <a:lstStyle/>
          <a:p>
            <a:r>
              <a:rPr lang="en-US" sz="1000" i="1" dirty="0">
                <a:solidFill>
                  <a:schemeClr val="tx1">
                    <a:lumMod val="85000"/>
                    <a:lumOff val="15000"/>
                  </a:schemeClr>
                </a:solidFill>
                <a:latin typeface="Roboto" panose="02000000000000000000" pitchFamily="2" charset="0"/>
                <a:ea typeface="Roboto" panose="02000000000000000000" pitchFamily="2" charset="0"/>
              </a:rPr>
              <a:t>Message</a:t>
            </a:r>
          </a:p>
        </p:txBody>
      </p:sp>
      <p:grpSp>
        <p:nvGrpSpPr>
          <p:cNvPr id="53" name="Group 52">
            <a:extLst>
              <a:ext uri="{FF2B5EF4-FFF2-40B4-BE49-F238E27FC236}">
                <a16:creationId xmlns:a16="http://schemas.microsoft.com/office/drawing/2014/main" id="{95A52DD7-F3D5-40C1-8C3F-6B4852A4612F}"/>
              </a:ext>
            </a:extLst>
          </p:cNvPr>
          <p:cNvGrpSpPr/>
          <p:nvPr/>
        </p:nvGrpSpPr>
        <p:grpSpPr>
          <a:xfrm>
            <a:off x="10777072" y="5939329"/>
            <a:ext cx="1375494" cy="869902"/>
            <a:chOff x="9557819" y="5850937"/>
            <a:chExt cx="1375494" cy="869902"/>
          </a:xfrm>
        </p:grpSpPr>
        <p:sp>
          <p:nvSpPr>
            <p:cNvPr id="55" name="Rectangle: Rounded Corners 54">
              <a:extLst>
                <a:ext uri="{FF2B5EF4-FFF2-40B4-BE49-F238E27FC236}">
                  <a16:creationId xmlns:a16="http://schemas.microsoft.com/office/drawing/2014/main" id="{F4F3F561-C0AF-4544-A56D-5D9D56A55E88}"/>
                </a:ext>
              </a:extLst>
            </p:cNvPr>
            <p:cNvSpPr/>
            <p:nvPr/>
          </p:nvSpPr>
          <p:spPr>
            <a:xfrm>
              <a:off x="10058400" y="5850937"/>
              <a:ext cx="874913" cy="134148"/>
            </a:xfrm>
            <a:prstGeom prst="round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lumMod val="85000"/>
                      <a:lumOff val="15000"/>
                    </a:schemeClr>
                  </a:solidFill>
                  <a:latin typeface="Roboto" panose="02000000000000000000" pitchFamily="2" charset="0"/>
                  <a:ea typeface="Roboto" panose="02000000000000000000" pitchFamily="2" charset="0"/>
                </a:rPr>
                <a:t>current</a:t>
              </a:r>
              <a:endParaRPr lang="en-US" sz="1100" dirty="0">
                <a:solidFill>
                  <a:schemeClr val="tx1">
                    <a:lumMod val="85000"/>
                    <a:lumOff val="15000"/>
                  </a:schemeClr>
                </a:solidFill>
                <a:latin typeface="Roboto" panose="02000000000000000000" pitchFamily="2" charset="0"/>
                <a:ea typeface="Roboto" panose="02000000000000000000" pitchFamily="2" charset="0"/>
              </a:endParaRPr>
            </a:p>
          </p:txBody>
        </p:sp>
        <p:sp>
          <p:nvSpPr>
            <p:cNvPr id="57" name="Rectangle: Rounded Corners 56">
              <a:extLst>
                <a:ext uri="{FF2B5EF4-FFF2-40B4-BE49-F238E27FC236}">
                  <a16:creationId xmlns:a16="http://schemas.microsoft.com/office/drawing/2014/main" id="{B9FFAD3D-606A-4167-AD5A-F26ADD01C979}"/>
                </a:ext>
              </a:extLst>
            </p:cNvPr>
            <p:cNvSpPr/>
            <p:nvPr/>
          </p:nvSpPr>
          <p:spPr>
            <a:xfrm>
              <a:off x="10058400" y="6028089"/>
              <a:ext cx="874913" cy="134148"/>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00B050"/>
                  </a:solidFill>
                  <a:latin typeface="Roboto" panose="02000000000000000000" pitchFamily="2" charset="0"/>
                  <a:ea typeface="Roboto" panose="02000000000000000000" pitchFamily="2" charset="0"/>
                </a:rPr>
                <a:t>new</a:t>
              </a:r>
              <a:endParaRPr lang="en-US" sz="1100" dirty="0">
                <a:solidFill>
                  <a:srgbClr val="00B050"/>
                </a:solidFill>
                <a:latin typeface="Roboto" panose="02000000000000000000" pitchFamily="2" charset="0"/>
                <a:ea typeface="Roboto" panose="02000000000000000000" pitchFamily="2" charset="0"/>
              </a:endParaRPr>
            </a:p>
          </p:txBody>
        </p:sp>
        <p:sp>
          <p:nvSpPr>
            <p:cNvPr id="59" name="Rectangle: Rounded Corners 58">
              <a:extLst>
                <a:ext uri="{FF2B5EF4-FFF2-40B4-BE49-F238E27FC236}">
                  <a16:creationId xmlns:a16="http://schemas.microsoft.com/office/drawing/2014/main" id="{4B6F0EC2-CF23-4FE0-91EE-9D4D153BC2E4}"/>
                </a:ext>
              </a:extLst>
            </p:cNvPr>
            <p:cNvSpPr/>
            <p:nvPr/>
          </p:nvSpPr>
          <p:spPr>
            <a:xfrm>
              <a:off x="10058400" y="6205241"/>
              <a:ext cx="874913" cy="134148"/>
            </a:xfrm>
            <a:prstGeom prst="round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9900"/>
                  </a:solidFill>
                  <a:latin typeface="Roboto" panose="02000000000000000000" pitchFamily="2" charset="0"/>
                  <a:ea typeface="Roboto" panose="02000000000000000000" pitchFamily="2" charset="0"/>
                </a:rPr>
                <a:t>modify</a:t>
              </a:r>
              <a:endParaRPr lang="en-US" sz="1100" dirty="0">
                <a:solidFill>
                  <a:srgbClr val="FF9900"/>
                </a:solidFill>
                <a:latin typeface="Roboto" panose="02000000000000000000" pitchFamily="2" charset="0"/>
                <a:ea typeface="Roboto" panose="02000000000000000000" pitchFamily="2" charset="0"/>
              </a:endParaRPr>
            </a:p>
          </p:txBody>
        </p:sp>
        <p:sp>
          <p:nvSpPr>
            <p:cNvPr id="61" name="Rectangle: Rounded Corners 60">
              <a:extLst>
                <a:ext uri="{FF2B5EF4-FFF2-40B4-BE49-F238E27FC236}">
                  <a16:creationId xmlns:a16="http://schemas.microsoft.com/office/drawing/2014/main" id="{5207E482-243C-4ED1-939A-422A0AABED6D}"/>
                </a:ext>
              </a:extLst>
            </p:cNvPr>
            <p:cNvSpPr/>
            <p:nvPr/>
          </p:nvSpPr>
          <p:spPr>
            <a:xfrm>
              <a:off x="10058400" y="6382393"/>
              <a:ext cx="874913" cy="134148"/>
            </a:xfrm>
            <a:prstGeom prst="roundRect">
              <a:avLst/>
            </a:prstGeom>
            <a:no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7C80"/>
                  </a:solidFill>
                  <a:latin typeface="Roboto" panose="02000000000000000000" pitchFamily="2" charset="0"/>
                  <a:ea typeface="Roboto" panose="02000000000000000000" pitchFamily="2" charset="0"/>
                </a:rPr>
                <a:t>retire</a:t>
              </a:r>
              <a:endParaRPr lang="en-US" sz="1100" dirty="0">
                <a:solidFill>
                  <a:srgbClr val="FF7C80"/>
                </a:solidFill>
                <a:latin typeface="Roboto" panose="02000000000000000000" pitchFamily="2" charset="0"/>
                <a:ea typeface="Roboto" panose="02000000000000000000" pitchFamily="2" charset="0"/>
              </a:endParaRPr>
            </a:p>
          </p:txBody>
        </p:sp>
        <p:pic>
          <p:nvPicPr>
            <p:cNvPr id="63" name="Graphic 62" descr="Key">
              <a:extLst>
                <a:ext uri="{FF2B5EF4-FFF2-40B4-BE49-F238E27FC236}">
                  <a16:creationId xmlns:a16="http://schemas.microsoft.com/office/drawing/2014/main" id="{62C98221-EF46-4E45-A472-52E43D7A6DF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5400000">
              <a:off x="9557819" y="5954637"/>
              <a:ext cx="500581" cy="500581"/>
            </a:xfrm>
            <a:prstGeom prst="rect">
              <a:avLst/>
            </a:prstGeom>
          </p:spPr>
        </p:pic>
        <p:sp>
          <p:nvSpPr>
            <p:cNvPr id="64" name="Rectangle: Rounded Corners 63">
              <a:extLst>
                <a:ext uri="{FF2B5EF4-FFF2-40B4-BE49-F238E27FC236}">
                  <a16:creationId xmlns:a16="http://schemas.microsoft.com/office/drawing/2014/main" id="{D840EE96-75AB-464F-94D5-0B06301AFEE9}"/>
                </a:ext>
              </a:extLst>
            </p:cNvPr>
            <p:cNvSpPr/>
            <p:nvPr/>
          </p:nvSpPr>
          <p:spPr>
            <a:xfrm>
              <a:off x="9646655" y="6559544"/>
              <a:ext cx="1286658" cy="161295"/>
            </a:xfrm>
            <a:prstGeom prst="roundRect">
              <a:avLst/>
            </a:prstGeom>
            <a:noFill/>
            <a:ln>
              <a:solidFill>
                <a:schemeClr val="tx1">
                  <a:lumMod val="85000"/>
                  <a:lumOff val="15000"/>
                </a:schemeClr>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i="1" dirty="0">
                  <a:solidFill>
                    <a:schemeClr val="tx1">
                      <a:lumMod val="85000"/>
                      <a:lumOff val="15000"/>
                    </a:schemeClr>
                  </a:solidFill>
                  <a:latin typeface="Roboto" panose="02000000000000000000" pitchFamily="2" charset="0"/>
                  <a:ea typeface="Roboto" panose="02000000000000000000" pitchFamily="2" charset="0"/>
                </a:rPr>
                <a:t>glow</a:t>
              </a:r>
              <a:r>
                <a:rPr lang="en-US" sz="800" dirty="0">
                  <a:solidFill>
                    <a:schemeClr val="tx1">
                      <a:lumMod val="85000"/>
                      <a:lumOff val="15000"/>
                    </a:schemeClr>
                  </a:solidFill>
                  <a:latin typeface="Roboto" panose="02000000000000000000" pitchFamily="2" charset="0"/>
                  <a:ea typeface="Roboto" panose="02000000000000000000" pitchFamily="2" charset="0"/>
                </a:rPr>
                <a:t>: click to navigate</a:t>
              </a:r>
              <a:endParaRPr lang="en-US" sz="1100" dirty="0">
                <a:solidFill>
                  <a:schemeClr val="tx1">
                    <a:lumMod val="85000"/>
                    <a:lumOff val="15000"/>
                  </a:schemeClr>
                </a:solidFill>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2377391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76"/>
                                        </p:tgtEl>
                                      </p:cBhvr>
                                    </p:animEffect>
                                    <p:set>
                                      <p:cBhvr>
                                        <p:cTn id="7" dur="1" fill="hold">
                                          <p:stCondLst>
                                            <p:cond delay="499"/>
                                          </p:stCondLst>
                                        </p:cTn>
                                        <p:tgtEl>
                                          <p:spTgt spid="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ACF6C-449F-43CE-8EF0-E085D55845DB}"/>
              </a:ext>
            </a:extLst>
          </p:cNvPr>
          <p:cNvSpPr>
            <a:spLocks noGrp="1"/>
          </p:cNvSpPr>
          <p:nvPr>
            <p:ph type="title"/>
          </p:nvPr>
        </p:nvSpPr>
        <p:spPr>
          <a:xfrm>
            <a:off x="838200" y="575391"/>
            <a:ext cx="10515600" cy="798652"/>
          </a:xfrm>
          <a:ln>
            <a:noFill/>
          </a:ln>
        </p:spPr>
        <p:txBody>
          <a:bodyPr/>
          <a:lstStyle/>
          <a:p>
            <a:pPr algn="ctr"/>
            <a:r>
              <a:rPr lang="en-US" dirty="0"/>
              <a:t>Subsystem 4 : </a:t>
            </a:r>
            <a:r>
              <a:rPr lang="en-US" b="0" dirty="0"/>
              <a:t>Database 1</a:t>
            </a:r>
          </a:p>
        </p:txBody>
      </p:sp>
      <p:sp>
        <p:nvSpPr>
          <p:cNvPr id="52" name="Cylinder 51">
            <a:extLst>
              <a:ext uri="{FF2B5EF4-FFF2-40B4-BE49-F238E27FC236}">
                <a16:creationId xmlns:a16="http://schemas.microsoft.com/office/drawing/2014/main" id="{0E1FC86F-79D4-49B2-8DC6-9341F7CFB1CD}"/>
              </a:ext>
            </a:extLst>
          </p:cNvPr>
          <p:cNvSpPr/>
          <p:nvPr/>
        </p:nvSpPr>
        <p:spPr>
          <a:xfrm>
            <a:off x="156475" y="96290"/>
            <a:ext cx="11872530" cy="6622350"/>
          </a:xfrm>
          <a:prstGeom prst="can">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95000"/>
                </a:schemeClr>
              </a:solidFill>
            </a:endParaRPr>
          </a:p>
        </p:txBody>
      </p:sp>
      <p:graphicFrame>
        <p:nvGraphicFramePr>
          <p:cNvPr id="3" name="Table 2">
            <a:extLst>
              <a:ext uri="{FF2B5EF4-FFF2-40B4-BE49-F238E27FC236}">
                <a16:creationId xmlns:a16="http://schemas.microsoft.com/office/drawing/2014/main" id="{BBC15A60-217E-4001-9D56-410E5278E05E}"/>
              </a:ext>
            </a:extLst>
          </p:cNvPr>
          <p:cNvGraphicFramePr>
            <a:graphicFrameLocks noGrp="1"/>
          </p:cNvGraphicFramePr>
          <p:nvPr>
            <p:extLst>
              <p:ext uri="{D42A27DB-BD31-4B8C-83A1-F6EECF244321}">
                <p14:modId xmlns:p14="http://schemas.microsoft.com/office/powerpoint/2010/main" val="746041517"/>
              </p:ext>
            </p:extLst>
          </p:nvPr>
        </p:nvGraphicFramePr>
        <p:xfrm>
          <a:off x="1078480" y="2634890"/>
          <a:ext cx="2672025" cy="1249680"/>
        </p:xfrm>
        <a:graphic>
          <a:graphicData uri="http://schemas.openxmlformats.org/drawingml/2006/table">
            <a:tbl>
              <a:tblPr firstRow="1" bandRow="1">
                <a:tableStyleId>{5C22544A-7EE6-4342-B048-85BDC9FD1C3A}</a:tableStyleId>
              </a:tblPr>
              <a:tblGrid>
                <a:gridCol w="348371">
                  <a:extLst>
                    <a:ext uri="{9D8B030D-6E8A-4147-A177-3AD203B41FA5}">
                      <a16:colId xmlns:a16="http://schemas.microsoft.com/office/drawing/2014/main" val="3073819343"/>
                    </a:ext>
                  </a:extLst>
                </a:gridCol>
                <a:gridCol w="1179290">
                  <a:extLst>
                    <a:ext uri="{9D8B030D-6E8A-4147-A177-3AD203B41FA5}">
                      <a16:colId xmlns:a16="http://schemas.microsoft.com/office/drawing/2014/main" val="3319608575"/>
                    </a:ext>
                  </a:extLst>
                </a:gridCol>
                <a:gridCol w="1144364">
                  <a:extLst>
                    <a:ext uri="{9D8B030D-6E8A-4147-A177-3AD203B41FA5}">
                      <a16:colId xmlns:a16="http://schemas.microsoft.com/office/drawing/2014/main" val="1398645717"/>
                    </a:ext>
                  </a:extLst>
                </a:gridCol>
              </a:tblGrid>
              <a:tr h="227695">
                <a:tc gridSpan="3">
                  <a:txBody>
                    <a:bodyPr/>
                    <a:lstStyle/>
                    <a:p>
                      <a:r>
                        <a:rPr lang="en-US" sz="1200" dirty="0">
                          <a:solidFill>
                            <a:sysClr val="windowText" lastClr="000000"/>
                          </a:solidFill>
                          <a:latin typeface="Roboto" panose="02000000000000000000" pitchFamily="2" charset="0"/>
                          <a:ea typeface="Roboto" panose="02000000000000000000" pitchFamily="2" charset="0"/>
                        </a:rPr>
                        <a:t>Table Name</a:t>
                      </a: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no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114681742"/>
                  </a:ext>
                </a:extLst>
              </a:tr>
              <a:tr h="227695">
                <a:tc>
                  <a:txBody>
                    <a:bodyPr/>
                    <a:lstStyle/>
                    <a:p>
                      <a:r>
                        <a:rPr lang="en-US" sz="1000" dirty="0">
                          <a:solidFill>
                            <a:sysClr val="windowText" lastClr="000000"/>
                          </a:solidFill>
                          <a:latin typeface="Roboto" panose="02000000000000000000" pitchFamily="2" charset="0"/>
                          <a:ea typeface="Roboto" panose="02000000000000000000" pitchFamily="2" charset="0"/>
                        </a:rPr>
                        <a:t>PK</a:t>
                      </a: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ysClr val="windowText" lastClr="000000"/>
                          </a:solidFill>
                          <a:latin typeface="Roboto" panose="02000000000000000000" pitchFamily="2" charset="0"/>
                          <a:ea typeface="Roboto" panose="02000000000000000000" pitchFamily="2" charset="0"/>
                        </a:rPr>
                        <a:t>id</a:t>
                      </a: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ysClr val="windowText" lastClr="000000"/>
                          </a:solidFill>
                          <a:latin typeface="Roboto" panose="02000000000000000000" pitchFamily="2" charset="0"/>
                          <a:ea typeface="Roboto" panose="02000000000000000000" pitchFamily="2" charset="0"/>
                        </a:rPr>
                        <a:t>GUID</a:t>
                      </a: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461453"/>
                  </a:ext>
                </a:extLst>
              </a:tr>
              <a:tr h="227695">
                <a:tc>
                  <a:txBody>
                    <a:bodyPr/>
                    <a:lstStyle/>
                    <a:p>
                      <a:endParaRPr lang="en-US" sz="1000" dirty="0">
                        <a:solidFill>
                          <a:sysClr val="windowText" lastClr="000000"/>
                        </a:solidFill>
                        <a:latin typeface="Roboto" panose="02000000000000000000" pitchFamily="2" charset="0"/>
                        <a:ea typeface="Roboto" panose="02000000000000000000" pitchFamily="2" charset="0"/>
                      </a:endParaRP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ysClr val="windowText" lastClr="000000"/>
                          </a:solidFill>
                          <a:latin typeface="Roboto" panose="02000000000000000000" pitchFamily="2" charset="0"/>
                          <a:ea typeface="Roboto" panose="02000000000000000000" pitchFamily="2" charset="0"/>
                        </a:rPr>
                        <a:t>someInt</a:t>
                      </a: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ysClr val="windowText" lastClr="000000"/>
                          </a:solidFill>
                          <a:latin typeface="Roboto" panose="02000000000000000000" pitchFamily="2" charset="0"/>
                          <a:ea typeface="Roboto" panose="02000000000000000000" pitchFamily="2" charset="0"/>
                        </a:rPr>
                        <a:t>INT</a:t>
                      </a: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6766368"/>
                  </a:ext>
                </a:extLst>
              </a:tr>
              <a:tr h="227695">
                <a:tc>
                  <a:txBody>
                    <a:bodyPr/>
                    <a:lstStyle/>
                    <a:p>
                      <a:endParaRPr lang="en-US" sz="1000" dirty="0">
                        <a:solidFill>
                          <a:sysClr val="windowText" lastClr="000000"/>
                        </a:solidFill>
                        <a:latin typeface="Roboto" panose="02000000000000000000" pitchFamily="2" charset="0"/>
                        <a:ea typeface="Roboto" panose="02000000000000000000" pitchFamily="2" charset="0"/>
                      </a:endParaRP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ysClr val="windowText" lastClr="000000"/>
                          </a:solidFill>
                          <a:latin typeface="Roboto" panose="02000000000000000000" pitchFamily="2" charset="0"/>
                          <a:ea typeface="Roboto" panose="02000000000000000000" pitchFamily="2" charset="0"/>
                        </a:rPr>
                        <a:t>someData</a:t>
                      </a: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ysClr val="windowText" lastClr="000000"/>
                          </a:solidFill>
                          <a:latin typeface="Roboto" panose="02000000000000000000" pitchFamily="2" charset="0"/>
                          <a:ea typeface="Roboto" panose="02000000000000000000" pitchFamily="2" charset="0"/>
                        </a:rPr>
                        <a:t>VARCHAR(45)</a:t>
                      </a: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8192714"/>
                  </a:ext>
                </a:extLst>
              </a:tr>
              <a:tr h="227695">
                <a:tc>
                  <a:txBody>
                    <a:bodyPr/>
                    <a:lstStyle/>
                    <a:p>
                      <a:endParaRPr lang="en-US" sz="1000" dirty="0">
                        <a:solidFill>
                          <a:sysClr val="windowText" lastClr="000000"/>
                        </a:solidFill>
                        <a:latin typeface="Roboto" panose="02000000000000000000" pitchFamily="2" charset="0"/>
                        <a:ea typeface="Roboto" panose="02000000000000000000" pitchFamily="2" charset="0"/>
                      </a:endParaRP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ysClr val="windowText" lastClr="000000"/>
                          </a:solidFill>
                          <a:latin typeface="Roboto" panose="02000000000000000000" pitchFamily="2" charset="0"/>
                          <a:ea typeface="Roboto" panose="02000000000000000000" pitchFamily="2" charset="0"/>
                        </a:rPr>
                        <a:t>someBoolean</a:t>
                      </a: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ysClr val="windowText" lastClr="000000"/>
                          </a:solidFill>
                          <a:latin typeface="Roboto" panose="02000000000000000000" pitchFamily="2" charset="0"/>
                          <a:ea typeface="Roboto" panose="02000000000000000000" pitchFamily="2" charset="0"/>
                        </a:rPr>
                        <a:t>BOOLEAN</a:t>
                      </a: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6659643"/>
                  </a:ext>
                </a:extLst>
              </a:tr>
            </a:tbl>
          </a:graphicData>
        </a:graphic>
      </p:graphicFrame>
      <p:graphicFrame>
        <p:nvGraphicFramePr>
          <p:cNvPr id="61" name="Table 60">
            <a:extLst>
              <a:ext uri="{FF2B5EF4-FFF2-40B4-BE49-F238E27FC236}">
                <a16:creationId xmlns:a16="http://schemas.microsoft.com/office/drawing/2014/main" id="{39290F5D-450E-4A6E-8443-0FD849EDE3AF}"/>
              </a:ext>
            </a:extLst>
          </p:cNvPr>
          <p:cNvGraphicFramePr>
            <a:graphicFrameLocks noGrp="1"/>
          </p:cNvGraphicFramePr>
          <p:nvPr>
            <p:extLst>
              <p:ext uri="{D42A27DB-BD31-4B8C-83A1-F6EECF244321}">
                <p14:modId xmlns:p14="http://schemas.microsoft.com/office/powerpoint/2010/main" val="708627959"/>
              </p:ext>
            </p:extLst>
          </p:nvPr>
        </p:nvGraphicFramePr>
        <p:xfrm>
          <a:off x="4759987" y="3429000"/>
          <a:ext cx="2672025" cy="1249680"/>
        </p:xfrm>
        <a:graphic>
          <a:graphicData uri="http://schemas.openxmlformats.org/drawingml/2006/table">
            <a:tbl>
              <a:tblPr firstRow="1" bandRow="1">
                <a:tableStyleId>{5C22544A-7EE6-4342-B048-85BDC9FD1C3A}</a:tableStyleId>
              </a:tblPr>
              <a:tblGrid>
                <a:gridCol w="348371">
                  <a:extLst>
                    <a:ext uri="{9D8B030D-6E8A-4147-A177-3AD203B41FA5}">
                      <a16:colId xmlns:a16="http://schemas.microsoft.com/office/drawing/2014/main" val="3073819343"/>
                    </a:ext>
                  </a:extLst>
                </a:gridCol>
                <a:gridCol w="1179290">
                  <a:extLst>
                    <a:ext uri="{9D8B030D-6E8A-4147-A177-3AD203B41FA5}">
                      <a16:colId xmlns:a16="http://schemas.microsoft.com/office/drawing/2014/main" val="3319608575"/>
                    </a:ext>
                  </a:extLst>
                </a:gridCol>
                <a:gridCol w="1144364">
                  <a:extLst>
                    <a:ext uri="{9D8B030D-6E8A-4147-A177-3AD203B41FA5}">
                      <a16:colId xmlns:a16="http://schemas.microsoft.com/office/drawing/2014/main" val="1398645717"/>
                    </a:ext>
                  </a:extLst>
                </a:gridCol>
              </a:tblGrid>
              <a:tr h="227695">
                <a:tc gridSpan="3">
                  <a:txBody>
                    <a:bodyPr/>
                    <a:lstStyle/>
                    <a:p>
                      <a:r>
                        <a:rPr lang="en-US" sz="1200" dirty="0">
                          <a:solidFill>
                            <a:sysClr val="windowText" lastClr="000000"/>
                          </a:solidFill>
                          <a:latin typeface="Roboto" panose="02000000000000000000" pitchFamily="2" charset="0"/>
                          <a:ea typeface="Roboto" panose="02000000000000000000" pitchFamily="2" charset="0"/>
                        </a:rPr>
                        <a:t>Table Name</a:t>
                      </a: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114681742"/>
                  </a:ext>
                </a:extLst>
              </a:tr>
              <a:tr h="227695">
                <a:tc>
                  <a:txBody>
                    <a:bodyPr/>
                    <a:lstStyle/>
                    <a:p>
                      <a:r>
                        <a:rPr lang="en-US" sz="1000" dirty="0">
                          <a:solidFill>
                            <a:sysClr val="windowText" lastClr="000000"/>
                          </a:solidFill>
                          <a:latin typeface="Roboto" panose="02000000000000000000" pitchFamily="2" charset="0"/>
                          <a:ea typeface="Roboto" panose="02000000000000000000" pitchFamily="2" charset="0"/>
                        </a:rPr>
                        <a:t>PK</a:t>
                      </a: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ysClr val="windowText" lastClr="000000"/>
                          </a:solidFill>
                          <a:latin typeface="Roboto" panose="02000000000000000000" pitchFamily="2" charset="0"/>
                          <a:ea typeface="Roboto" panose="02000000000000000000" pitchFamily="2" charset="0"/>
                        </a:rPr>
                        <a:t>id</a:t>
                      </a: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ysClr val="windowText" lastClr="000000"/>
                          </a:solidFill>
                          <a:latin typeface="Roboto" panose="02000000000000000000" pitchFamily="2" charset="0"/>
                          <a:ea typeface="Roboto" panose="02000000000000000000" pitchFamily="2" charset="0"/>
                        </a:rPr>
                        <a:t>GUID</a:t>
                      </a: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461453"/>
                  </a:ext>
                </a:extLst>
              </a:tr>
              <a:tr h="227695">
                <a:tc>
                  <a:txBody>
                    <a:bodyPr/>
                    <a:lstStyle/>
                    <a:p>
                      <a:endParaRPr lang="en-US" sz="1000" dirty="0">
                        <a:solidFill>
                          <a:sysClr val="windowText" lastClr="000000"/>
                        </a:solidFill>
                        <a:latin typeface="Roboto" panose="02000000000000000000" pitchFamily="2" charset="0"/>
                        <a:ea typeface="Roboto" panose="02000000000000000000" pitchFamily="2" charset="0"/>
                      </a:endParaRP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ysClr val="windowText" lastClr="000000"/>
                          </a:solidFill>
                          <a:latin typeface="Roboto" panose="02000000000000000000" pitchFamily="2" charset="0"/>
                          <a:ea typeface="Roboto" panose="02000000000000000000" pitchFamily="2" charset="0"/>
                        </a:rPr>
                        <a:t>someInt</a:t>
                      </a: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ysClr val="windowText" lastClr="000000"/>
                          </a:solidFill>
                          <a:latin typeface="Roboto" panose="02000000000000000000" pitchFamily="2" charset="0"/>
                          <a:ea typeface="Roboto" panose="02000000000000000000" pitchFamily="2" charset="0"/>
                        </a:rPr>
                        <a:t>INT</a:t>
                      </a: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6766368"/>
                  </a:ext>
                </a:extLst>
              </a:tr>
              <a:tr h="227695">
                <a:tc>
                  <a:txBody>
                    <a:bodyPr/>
                    <a:lstStyle/>
                    <a:p>
                      <a:endParaRPr lang="en-US" sz="1000" dirty="0">
                        <a:solidFill>
                          <a:sysClr val="windowText" lastClr="000000"/>
                        </a:solidFill>
                        <a:latin typeface="Roboto" panose="02000000000000000000" pitchFamily="2" charset="0"/>
                        <a:ea typeface="Roboto" panose="02000000000000000000" pitchFamily="2" charset="0"/>
                      </a:endParaRP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ysClr val="windowText" lastClr="000000"/>
                          </a:solidFill>
                          <a:latin typeface="Roboto" panose="02000000000000000000" pitchFamily="2" charset="0"/>
                          <a:ea typeface="Roboto" panose="02000000000000000000" pitchFamily="2" charset="0"/>
                        </a:rPr>
                        <a:t>someData</a:t>
                      </a: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ysClr val="windowText" lastClr="000000"/>
                          </a:solidFill>
                          <a:latin typeface="Roboto" panose="02000000000000000000" pitchFamily="2" charset="0"/>
                          <a:ea typeface="Roboto" panose="02000000000000000000" pitchFamily="2" charset="0"/>
                        </a:rPr>
                        <a:t>VARCHAR(45)</a:t>
                      </a: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8192714"/>
                  </a:ext>
                </a:extLst>
              </a:tr>
              <a:tr h="227695">
                <a:tc>
                  <a:txBody>
                    <a:bodyPr/>
                    <a:lstStyle/>
                    <a:p>
                      <a:endParaRPr lang="en-US" sz="1000" dirty="0">
                        <a:solidFill>
                          <a:sysClr val="windowText" lastClr="000000"/>
                        </a:solidFill>
                        <a:latin typeface="Roboto" panose="02000000000000000000" pitchFamily="2" charset="0"/>
                        <a:ea typeface="Roboto" panose="02000000000000000000" pitchFamily="2" charset="0"/>
                      </a:endParaRP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ysClr val="windowText" lastClr="000000"/>
                          </a:solidFill>
                          <a:latin typeface="Roboto" panose="02000000000000000000" pitchFamily="2" charset="0"/>
                          <a:ea typeface="Roboto" panose="02000000000000000000" pitchFamily="2" charset="0"/>
                        </a:rPr>
                        <a:t>someBoolean</a:t>
                      </a: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ysClr val="windowText" lastClr="000000"/>
                          </a:solidFill>
                          <a:latin typeface="Roboto" panose="02000000000000000000" pitchFamily="2" charset="0"/>
                          <a:ea typeface="Roboto" panose="02000000000000000000" pitchFamily="2" charset="0"/>
                        </a:rPr>
                        <a:t>BOOLEAN</a:t>
                      </a: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6659643"/>
                  </a:ext>
                </a:extLst>
              </a:tr>
            </a:tbl>
          </a:graphicData>
        </a:graphic>
      </p:graphicFrame>
      <p:cxnSp>
        <p:nvCxnSpPr>
          <p:cNvPr id="8" name="Straight Connector 7">
            <a:hlinkClick r:id="rId2" action="ppaction://hlinksldjump"/>
            <a:extLst>
              <a:ext uri="{FF2B5EF4-FFF2-40B4-BE49-F238E27FC236}">
                <a16:creationId xmlns:a16="http://schemas.microsoft.com/office/drawing/2014/main" id="{7FAF4ECE-4C28-4D82-9CCF-D97625E65622}"/>
              </a:ext>
            </a:extLst>
          </p:cNvPr>
          <p:cNvCxnSpPr>
            <a:stCxn id="52" idx="0"/>
            <a:endCxn id="61" idx="0"/>
          </p:cNvCxnSpPr>
          <p:nvPr/>
        </p:nvCxnSpPr>
        <p:spPr>
          <a:xfrm>
            <a:off x="6092740" y="1751878"/>
            <a:ext cx="3259" cy="1677122"/>
          </a:xfrm>
          <a:prstGeom prst="line">
            <a:avLst/>
          </a:prstGeom>
          <a:ln w="12700">
            <a:solidFill>
              <a:schemeClr val="tx1">
                <a:lumMod val="85000"/>
                <a:lumOff val="15000"/>
              </a:schemeClr>
            </a:solidFill>
            <a:headEnd type="triangle" w="med" len="med"/>
            <a:tailEnd type="none" w="med" len="med"/>
          </a:ln>
          <a:effectLst>
            <a:glow rad="1016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444E18A-765F-4F28-AF36-705C17F65C4B}"/>
              </a:ext>
            </a:extLst>
          </p:cNvPr>
          <p:cNvCxnSpPr>
            <a:endCxn id="61" idx="1"/>
          </p:cNvCxnSpPr>
          <p:nvPr/>
        </p:nvCxnSpPr>
        <p:spPr>
          <a:xfrm>
            <a:off x="3750505" y="3217514"/>
            <a:ext cx="1009482" cy="836326"/>
          </a:xfrm>
          <a:prstGeom prst="line">
            <a:avLst/>
          </a:prstGeom>
          <a:ln w="95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34" name="Graphic 33" descr="Home">
            <a:hlinkClick r:id="rId3" action="ppaction://hlinksldjump"/>
            <a:extLst>
              <a:ext uri="{FF2B5EF4-FFF2-40B4-BE49-F238E27FC236}">
                <a16:creationId xmlns:a16="http://schemas.microsoft.com/office/drawing/2014/main" id="{3B31A233-E6D0-4B7C-91B1-88CC97F5374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2995" y="139360"/>
            <a:ext cx="324131" cy="324131"/>
          </a:xfrm>
          <a:prstGeom prst="rect">
            <a:avLst/>
          </a:prstGeom>
          <a:effectLst>
            <a:glow rad="63500">
              <a:schemeClr val="accent3">
                <a:satMod val="175000"/>
                <a:alpha val="40000"/>
              </a:schemeClr>
            </a:glow>
          </a:effectLst>
        </p:spPr>
      </p:pic>
      <p:grpSp>
        <p:nvGrpSpPr>
          <p:cNvPr id="16" name="Group 15">
            <a:extLst>
              <a:ext uri="{FF2B5EF4-FFF2-40B4-BE49-F238E27FC236}">
                <a16:creationId xmlns:a16="http://schemas.microsoft.com/office/drawing/2014/main" id="{AF97ABE2-F3F1-45A1-A9B9-E7FD8C6FCE33}"/>
              </a:ext>
            </a:extLst>
          </p:cNvPr>
          <p:cNvGrpSpPr/>
          <p:nvPr/>
        </p:nvGrpSpPr>
        <p:grpSpPr>
          <a:xfrm>
            <a:off x="10777072" y="5939329"/>
            <a:ext cx="1375494" cy="869902"/>
            <a:chOff x="9557819" y="5850937"/>
            <a:chExt cx="1375494" cy="869902"/>
          </a:xfrm>
        </p:grpSpPr>
        <p:sp>
          <p:nvSpPr>
            <p:cNvPr id="17" name="Rectangle: Rounded Corners 16">
              <a:extLst>
                <a:ext uri="{FF2B5EF4-FFF2-40B4-BE49-F238E27FC236}">
                  <a16:creationId xmlns:a16="http://schemas.microsoft.com/office/drawing/2014/main" id="{CE9273B2-77D3-409A-8D10-DEB8C929691F}"/>
                </a:ext>
              </a:extLst>
            </p:cNvPr>
            <p:cNvSpPr/>
            <p:nvPr/>
          </p:nvSpPr>
          <p:spPr>
            <a:xfrm>
              <a:off x="10058400" y="5850937"/>
              <a:ext cx="874913" cy="134148"/>
            </a:xfrm>
            <a:prstGeom prst="round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lumMod val="85000"/>
                      <a:lumOff val="15000"/>
                    </a:schemeClr>
                  </a:solidFill>
                  <a:latin typeface="Roboto" panose="02000000000000000000" pitchFamily="2" charset="0"/>
                  <a:ea typeface="Roboto" panose="02000000000000000000" pitchFamily="2" charset="0"/>
                </a:rPr>
                <a:t>current</a:t>
              </a:r>
              <a:endParaRPr lang="en-US" sz="1100" dirty="0">
                <a:solidFill>
                  <a:schemeClr val="tx1">
                    <a:lumMod val="85000"/>
                    <a:lumOff val="15000"/>
                  </a:schemeClr>
                </a:solidFill>
                <a:latin typeface="Roboto" panose="02000000000000000000" pitchFamily="2" charset="0"/>
                <a:ea typeface="Roboto" panose="02000000000000000000" pitchFamily="2" charset="0"/>
              </a:endParaRPr>
            </a:p>
          </p:txBody>
        </p:sp>
        <p:sp>
          <p:nvSpPr>
            <p:cNvPr id="18" name="Rectangle: Rounded Corners 17">
              <a:extLst>
                <a:ext uri="{FF2B5EF4-FFF2-40B4-BE49-F238E27FC236}">
                  <a16:creationId xmlns:a16="http://schemas.microsoft.com/office/drawing/2014/main" id="{077F1088-8AAA-4B25-9B6A-C2508F33AAD8}"/>
                </a:ext>
              </a:extLst>
            </p:cNvPr>
            <p:cNvSpPr/>
            <p:nvPr/>
          </p:nvSpPr>
          <p:spPr>
            <a:xfrm>
              <a:off x="10058400" y="6028089"/>
              <a:ext cx="874913" cy="134148"/>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00B050"/>
                  </a:solidFill>
                  <a:latin typeface="Roboto" panose="02000000000000000000" pitchFamily="2" charset="0"/>
                  <a:ea typeface="Roboto" panose="02000000000000000000" pitchFamily="2" charset="0"/>
                </a:rPr>
                <a:t>new</a:t>
              </a:r>
              <a:endParaRPr lang="en-US" sz="1100" dirty="0">
                <a:solidFill>
                  <a:srgbClr val="00B050"/>
                </a:solidFill>
                <a:latin typeface="Roboto" panose="02000000000000000000" pitchFamily="2" charset="0"/>
                <a:ea typeface="Roboto" panose="02000000000000000000" pitchFamily="2" charset="0"/>
              </a:endParaRPr>
            </a:p>
          </p:txBody>
        </p:sp>
        <p:sp>
          <p:nvSpPr>
            <p:cNvPr id="19" name="Rectangle: Rounded Corners 18">
              <a:extLst>
                <a:ext uri="{FF2B5EF4-FFF2-40B4-BE49-F238E27FC236}">
                  <a16:creationId xmlns:a16="http://schemas.microsoft.com/office/drawing/2014/main" id="{65320BC8-C94A-4437-B06F-ED0EFB67A3C8}"/>
                </a:ext>
              </a:extLst>
            </p:cNvPr>
            <p:cNvSpPr/>
            <p:nvPr/>
          </p:nvSpPr>
          <p:spPr>
            <a:xfrm>
              <a:off x="10058400" y="6205241"/>
              <a:ext cx="874913" cy="134148"/>
            </a:xfrm>
            <a:prstGeom prst="round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9900"/>
                  </a:solidFill>
                  <a:latin typeface="Roboto" panose="02000000000000000000" pitchFamily="2" charset="0"/>
                  <a:ea typeface="Roboto" panose="02000000000000000000" pitchFamily="2" charset="0"/>
                </a:rPr>
                <a:t>modify</a:t>
              </a:r>
              <a:endParaRPr lang="en-US" sz="1100" dirty="0">
                <a:solidFill>
                  <a:srgbClr val="FF9900"/>
                </a:solidFill>
                <a:latin typeface="Roboto" panose="02000000000000000000" pitchFamily="2" charset="0"/>
                <a:ea typeface="Roboto" panose="02000000000000000000" pitchFamily="2" charset="0"/>
              </a:endParaRPr>
            </a:p>
          </p:txBody>
        </p:sp>
        <p:sp>
          <p:nvSpPr>
            <p:cNvPr id="20" name="Rectangle: Rounded Corners 19">
              <a:extLst>
                <a:ext uri="{FF2B5EF4-FFF2-40B4-BE49-F238E27FC236}">
                  <a16:creationId xmlns:a16="http://schemas.microsoft.com/office/drawing/2014/main" id="{10E6F9F8-39CB-4C6B-B606-3FCA2CB271A9}"/>
                </a:ext>
              </a:extLst>
            </p:cNvPr>
            <p:cNvSpPr/>
            <p:nvPr/>
          </p:nvSpPr>
          <p:spPr>
            <a:xfrm>
              <a:off x="10058400" y="6382393"/>
              <a:ext cx="874913" cy="134148"/>
            </a:xfrm>
            <a:prstGeom prst="roundRect">
              <a:avLst/>
            </a:prstGeom>
            <a:no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7C80"/>
                  </a:solidFill>
                  <a:latin typeface="Roboto" panose="02000000000000000000" pitchFamily="2" charset="0"/>
                  <a:ea typeface="Roboto" panose="02000000000000000000" pitchFamily="2" charset="0"/>
                </a:rPr>
                <a:t>retire</a:t>
              </a:r>
              <a:endParaRPr lang="en-US" sz="1100" dirty="0">
                <a:solidFill>
                  <a:srgbClr val="FF7C80"/>
                </a:solidFill>
                <a:latin typeface="Roboto" panose="02000000000000000000" pitchFamily="2" charset="0"/>
                <a:ea typeface="Roboto" panose="02000000000000000000" pitchFamily="2" charset="0"/>
              </a:endParaRPr>
            </a:p>
          </p:txBody>
        </p:sp>
        <p:pic>
          <p:nvPicPr>
            <p:cNvPr id="21" name="Graphic 20" descr="Key">
              <a:extLst>
                <a:ext uri="{FF2B5EF4-FFF2-40B4-BE49-F238E27FC236}">
                  <a16:creationId xmlns:a16="http://schemas.microsoft.com/office/drawing/2014/main" id="{738FF1C5-147A-4EDB-995A-87204686691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5400000">
              <a:off x="9557819" y="5954637"/>
              <a:ext cx="500581" cy="500581"/>
            </a:xfrm>
            <a:prstGeom prst="rect">
              <a:avLst/>
            </a:prstGeom>
          </p:spPr>
        </p:pic>
        <p:sp>
          <p:nvSpPr>
            <p:cNvPr id="22" name="Rectangle: Rounded Corners 21">
              <a:extLst>
                <a:ext uri="{FF2B5EF4-FFF2-40B4-BE49-F238E27FC236}">
                  <a16:creationId xmlns:a16="http://schemas.microsoft.com/office/drawing/2014/main" id="{B89997CE-3163-4611-B1FA-C5AD429C1168}"/>
                </a:ext>
              </a:extLst>
            </p:cNvPr>
            <p:cNvSpPr/>
            <p:nvPr/>
          </p:nvSpPr>
          <p:spPr>
            <a:xfrm>
              <a:off x="9646655" y="6559544"/>
              <a:ext cx="1286658" cy="161295"/>
            </a:xfrm>
            <a:prstGeom prst="roundRect">
              <a:avLst/>
            </a:prstGeom>
            <a:noFill/>
            <a:ln>
              <a:solidFill>
                <a:schemeClr val="tx1">
                  <a:lumMod val="85000"/>
                  <a:lumOff val="15000"/>
                </a:schemeClr>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i="1" dirty="0">
                  <a:solidFill>
                    <a:schemeClr val="tx1">
                      <a:lumMod val="85000"/>
                      <a:lumOff val="15000"/>
                    </a:schemeClr>
                  </a:solidFill>
                  <a:latin typeface="Roboto" panose="02000000000000000000" pitchFamily="2" charset="0"/>
                  <a:ea typeface="Roboto" panose="02000000000000000000" pitchFamily="2" charset="0"/>
                </a:rPr>
                <a:t>glow</a:t>
              </a:r>
              <a:r>
                <a:rPr lang="en-US" sz="800" dirty="0">
                  <a:solidFill>
                    <a:schemeClr val="tx1">
                      <a:lumMod val="85000"/>
                      <a:lumOff val="15000"/>
                    </a:schemeClr>
                  </a:solidFill>
                  <a:latin typeface="Roboto" panose="02000000000000000000" pitchFamily="2" charset="0"/>
                  <a:ea typeface="Roboto" panose="02000000000000000000" pitchFamily="2" charset="0"/>
                </a:rPr>
                <a:t>: click to navigate</a:t>
              </a:r>
              <a:endParaRPr lang="en-US" sz="1100" dirty="0">
                <a:solidFill>
                  <a:schemeClr val="tx1">
                    <a:lumMod val="85000"/>
                    <a:lumOff val="15000"/>
                  </a:schemeClr>
                </a:solidFill>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36375879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ACF6C-449F-43CE-8EF0-E085D55845DB}"/>
              </a:ext>
            </a:extLst>
          </p:cNvPr>
          <p:cNvSpPr>
            <a:spLocks noGrp="1"/>
          </p:cNvSpPr>
          <p:nvPr>
            <p:ph type="title"/>
          </p:nvPr>
        </p:nvSpPr>
        <p:spPr/>
        <p:txBody>
          <a:bodyPr/>
          <a:lstStyle/>
          <a:p>
            <a:r>
              <a:rPr lang="en-US" dirty="0"/>
              <a:t>Subsystem 4 : </a:t>
            </a:r>
            <a:r>
              <a:rPr lang="en-US" b="0" dirty="0"/>
              <a:t>Component 4</a:t>
            </a:r>
          </a:p>
        </p:txBody>
      </p:sp>
      <p:grpSp>
        <p:nvGrpSpPr>
          <p:cNvPr id="22" name="Group 21">
            <a:extLst>
              <a:ext uri="{FF2B5EF4-FFF2-40B4-BE49-F238E27FC236}">
                <a16:creationId xmlns:a16="http://schemas.microsoft.com/office/drawing/2014/main" id="{EC300980-B47E-490A-9400-DE64F8EE8177}"/>
              </a:ext>
            </a:extLst>
          </p:cNvPr>
          <p:cNvGrpSpPr/>
          <p:nvPr/>
        </p:nvGrpSpPr>
        <p:grpSpPr>
          <a:xfrm>
            <a:off x="10918031" y="351630"/>
            <a:ext cx="850107" cy="1039813"/>
            <a:chOff x="10918031" y="351630"/>
            <a:chExt cx="850107" cy="1039813"/>
          </a:xfrm>
          <a:solidFill>
            <a:schemeClr val="bg1"/>
          </a:solidFill>
        </p:grpSpPr>
        <p:sp>
          <p:nvSpPr>
            <p:cNvPr id="23" name="Rectangle 22">
              <a:extLst>
                <a:ext uri="{FF2B5EF4-FFF2-40B4-BE49-F238E27FC236}">
                  <a16:creationId xmlns:a16="http://schemas.microsoft.com/office/drawing/2014/main" id="{75EDE6EA-0079-4514-A344-98B251500698}"/>
                </a:ext>
              </a:extLst>
            </p:cNvPr>
            <p:cNvSpPr/>
            <p:nvPr/>
          </p:nvSpPr>
          <p:spPr>
            <a:xfrm>
              <a:off x="11044238" y="351630"/>
              <a:ext cx="723900" cy="1039813"/>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24429377-6BF6-41DE-81AC-7D8EE464401D}"/>
                </a:ext>
              </a:extLst>
            </p:cNvPr>
            <p:cNvSpPr/>
            <p:nvPr/>
          </p:nvSpPr>
          <p:spPr>
            <a:xfrm>
              <a:off x="10918032" y="469899"/>
              <a:ext cx="604837" cy="311079"/>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C4B8124F-CD07-4B09-A2DE-9AA1768CAE6A}"/>
                </a:ext>
              </a:extLst>
            </p:cNvPr>
            <p:cNvSpPr/>
            <p:nvPr/>
          </p:nvSpPr>
          <p:spPr>
            <a:xfrm>
              <a:off x="10918031" y="944164"/>
              <a:ext cx="604837" cy="311079"/>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F0B8D0A9-7189-4348-97E1-D5A2E76654CA}"/>
              </a:ext>
            </a:extLst>
          </p:cNvPr>
          <p:cNvGrpSpPr/>
          <p:nvPr/>
        </p:nvGrpSpPr>
        <p:grpSpPr>
          <a:xfrm>
            <a:off x="1888217" y="3265191"/>
            <a:ext cx="2019504" cy="1002417"/>
            <a:chOff x="338138" y="2927791"/>
            <a:chExt cx="2019504" cy="1002417"/>
          </a:xfrm>
          <a:solidFill>
            <a:schemeClr val="bg1"/>
          </a:solidFill>
        </p:grpSpPr>
        <p:sp>
          <p:nvSpPr>
            <p:cNvPr id="32" name="Rectangle 31">
              <a:extLst>
                <a:ext uri="{FF2B5EF4-FFF2-40B4-BE49-F238E27FC236}">
                  <a16:creationId xmlns:a16="http://schemas.microsoft.com/office/drawing/2014/main" id="{8477A16B-8A54-4DA1-BE72-E4D286E6DA80}"/>
                </a:ext>
              </a:extLst>
            </p:cNvPr>
            <p:cNvSpPr/>
            <p:nvPr/>
          </p:nvSpPr>
          <p:spPr>
            <a:xfrm>
              <a:off x="338138" y="2927791"/>
              <a:ext cx="2019504" cy="1002417"/>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85000"/>
                      <a:lumOff val="15000"/>
                    </a:schemeClr>
                  </a:solidFill>
                  <a:latin typeface="Roboto" panose="02000000000000000000" pitchFamily="2" charset="0"/>
                  <a:ea typeface="Roboto" panose="02000000000000000000" pitchFamily="2" charset="0"/>
                </a:rPr>
                <a:t>&lt;&lt; type &gt;&gt;</a:t>
              </a:r>
            </a:p>
            <a:p>
              <a:pPr algn="ctr">
                <a:lnSpc>
                  <a:spcPct val="150000"/>
                </a:lnSpc>
              </a:pPr>
              <a:r>
                <a:rPr lang="en-US" sz="1200" dirty="0">
                  <a:solidFill>
                    <a:schemeClr val="tx1">
                      <a:lumMod val="85000"/>
                      <a:lumOff val="15000"/>
                    </a:schemeClr>
                  </a:solidFill>
                  <a:latin typeface="Roboto" panose="02000000000000000000" pitchFamily="2" charset="0"/>
                  <a:ea typeface="Roboto" panose="02000000000000000000" pitchFamily="2" charset="0"/>
                </a:rPr>
                <a:t>Name / tech</a:t>
              </a:r>
            </a:p>
          </p:txBody>
        </p:sp>
        <p:grpSp>
          <p:nvGrpSpPr>
            <p:cNvPr id="33" name="Group 32">
              <a:extLst>
                <a:ext uri="{FF2B5EF4-FFF2-40B4-BE49-F238E27FC236}">
                  <a16:creationId xmlns:a16="http://schemas.microsoft.com/office/drawing/2014/main" id="{EC5E166C-25BE-4880-8AC2-4A48313C8FAC}"/>
                </a:ext>
              </a:extLst>
            </p:cNvPr>
            <p:cNvGrpSpPr/>
            <p:nvPr/>
          </p:nvGrpSpPr>
          <p:grpSpPr>
            <a:xfrm>
              <a:off x="2144923" y="2991359"/>
              <a:ext cx="178489" cy="218320"/>
              <a:chOff x="3955715" y="3026811"/>
              <a:chExt cx="850107" cy="1039813"/>
            </a:xfrm>
            <a:grpFill/>
          </p:grpSpPr>
          <p:sp>
            <p:nvSpPr>
              <p:cNvPr id="34" name="Rectangle 33">
                <a:extLst>
                  <a:ext uri="{FF2B5EF4-FFF2-40B4-BE49-F238E27FC236}">
                    <a16:creationId xmlns:a16="http://schemas.microsoft.com/office/drawing/2014/main" id="{85EAD08E-73EE-4FCD-AF43-035BA67FC640}"/>
                  </a:ext>
                </a:extLst>
              </p:cNvPr>
              <p:cNvSpPr/>
              <p:nvPr/>
            </p:nvSpPr>
            <p:spPr>
              <a:xfrm>
                <a:off x="4081922" y="3026811"/>
                <a:ext cx="723900" cy="1039813"/>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35" name="Rectangle 34">
                <a:extLst>
                  <a:ext uri="{FF2B5EF4-FFF2-40B4-BE49-F238E27FC236}">
                    <a16:creationId xmlns:a16="http://schemas.microsoft.com/office/drawing/2014/main" id="{0B9CEDDA-FAA8-4CD8-A2C4-D657C33E270A}"/>
                  </a:ext>
                </a:extLst>
              </p:cNvPr>
              <p:cNvSpPr/>
              <p:nvPr/>
            </p:nvSpPr>
            <p:spPr>
              <a:xfrm>
                <a:off x="3955716" y="3145080"/>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36" name="Rectangle 35">
                <a:extLst>
                  <a:ext uri="{FF2B5EF4-FFF2-40B4-BE49-F238E27FC236}">
                    <a16:creationId xmlns:a16="http://schemas.microsoft.com/office/drawing/2014/main" id="{A8B2E222-288A-4956-A933-494EA5E18945}"/>
                  </a:ext>
                </a:extLst>
              </p:cNvPr>
              <p:cNvSpPr/>
              <p:nvPr/>
            </p:nvSpPr>
            <p:spPr>
              <a:xfrm>
                <a:off x="3955715" y="3619345"/>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grpSp>
      </p:grpSp>
      <p:grpSp>
        <p:nvGrpSpPr>
          <p:cNvPr id="37" name="Group 36">
            <a:extLst>
              <a:ext uri="{FF2B5EF4-FFF2-40B4-BE49-F238E27FC236}">
                <a16:creationId xmlns:a16="http://schemas.microsoft.com/office/drawing/2014/main" id="{6AC5D85F-01F9-446D-BC9E-32430073C217}"/>
              </a:ext>
            </a:extLst>
          </p:cNvPr>
          <p:cNvGrpSpPr/>
          <p:nvPr/>
        </p:nvGrpSpPr>
        <p:grpSpPr>
          <a:xfrm>
            <a:off x="4920520" y="3265189"/>
            <a:ext cx="2019504" cy="1002417"/>
            <a:chOff x="338138" y="2927791"/>
            <a:chExt cx="2019504" cy="1002417"/>
          </a:xfrm>
          <a:solidFill>
            <a:schemeClr val="bg1"/>
          </a:solidFill>
        </p:grpSpPr>
        <p:sp>
          <p:nvSpPr>
            <p:cNvPr id="38" name="Rectangle 37">
              <a:extLst>
                <a:ext uri="{FF2B5EF4-FFF2-40B4-BE49-F238E27FC236}">
                  <a16:creationId xmlns:a16="http://schemas.microsoft.com/office/drawing/2014/main" id="{83F50015-9FDA-4047-AD0B-02AA54F2E0D6}"/>
                </a:ext>
              </a:extLst>
            </p:cNvPr>
            <p:cNvSpPr/>
            <p:nvPr/>
          </p:nvSpPr>
          <p:spPr>
            <a:xfrm>
              <a:off x="338138" y="2927791"/>
              <a:ext cx="2019504" cy="1002417"/>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85000"/>
                      <a:lumOff val="15000"/>
                    </a:schemeClr>
                  </a:solidFill>
                  <a:latin typeface="Roboto" panose="02000000000000000000" pitchFamily="2" charset="0"/>
                  <a:ea typeface="Roboto" panose="02000000000000000000" pitchFamily="2" charset="0"/>
                </a:rPr>
                <a:t>&lt;&lt; type &gt;&gt;</a:t>
              </a:r>
            </a:p>
            <a:p>
              <a:pPr algn="ctr">
                <a:lnSpc>
                  <a:spcPct val="150000"/>
                </a:lnSpc>
              </a:pPr>
              <a:r>
                <a:rPr lang="en-US" sz="1200" dirty="0">
                  <a:solidFill>
                    <a:schemeClr val="tx1">
                      <a:lumMod val="85000"/>
                      <a:lumOff val="15000"/>
                    </a:schemeClr>
                  </a:solidFill>
                  <a:latin typeface="Roboto" panose="02000000000000000000" pitchFamily="2" charset="0"/>
                  <a:ea typeface="Roboto" panose="02000000000000000000" pitchFamily="2" charset="0"/>
                </a:rPr>
                <a:t>Name / tech</a:t>
              </a:r>
            </a:p>
          </p:txBody>
        </p:sp>
        <p:grpSp>
          <p:nvGrpSpPr>
            <p:cNvPr id="39" name="Group 38">
              <a:extLst>
                <a:ext uri="{FF2B5EF4-FFF2-40B4-BE49-F238E27FC236}">
                  <a16:creationId xmlns:a16="http://schemas.microsoft.com/office/drawing/2014/main" id="{C77D7141-98D3-475E-829F-2303C76AF97B}"/>
                </a:ext>
              </a:extLst>
            </p:cNvPr>
            <p:cNvGrpSpPr/>
            <p:nvPr/>
          </p:nvGrpSpPr>
          <p:grpSpPr>
            <a:xfrm>
              <a:off x="2144923" y="2991359"/>
              <a:ext cx="178489" cy="218320"/>
              <a:chOff x="3955715" y="3026811"/>
              <a:chExt cx="850107" cy="1039813"/>
            </a:xfrm>
            <a:grpFill/>
          </p:grpSpPr>
          <p:sp>
            <p:nvSpPr>
              <p:cNvPr id="40" name="Rectangle 39">
                <a:extLst>
                  <a:ext uri="{FF2B5EF4-FFF2-40B4-BE49-F238E27FC236}">
                    <a16:creationId xmlns:a16="http://schemas.microsoft.com/office/drawing/2014/main" id="{2E3D3DFE-18FB-4652-9549-02206570339E}"/>
                  </a:ext>
                </a:extLst>
              </p:cNvPr>
              <p:cNvSpPr/>
              <p:nvPr/>
            </p:nvSpPr>
            <p:spPr>
              <a:xfrm>
                <a:off x="4081922" y="3026811"/>
                <a:ext cx="723900" cy="1039813"/>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41" name="Rectangle 40">
                <a:extLst>
                  <a:ext uri="{FF2B5EF4-FFF2-40B4-BE49-F238E27FC236}">
                    <a16:creationId xmlns:a16="http://schemas.microsoft.com/office/drawing/2014/main" id="{5087DFA9-1779-4E7A-BCC9-626A78047484}"/>
                  </a:ext>
                </a:extLst>
              </p:cNvPr>
              <p:cNvSpPr/>
              <p:nvPr/>
            </p:nvSpPr>
            <p:spPr>
              <a:xfrm>
                <a:off x="3955716" y="3145080"/>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42" name="Rectangle 41">
                <a:extLst>
                  <a:ext uri="{FF2B5EF4-FFF2-40B4-BE49-F238E27FC236}">
                    <a16:creationId xmlns:a16="http://schemas.microsoft.com/office/drawing/2014/main" id="{A8A78E3B-5560-415F-A1EE-989BACAD41F3}"/>
                  </a:ext>
                </a:extLst>
              </p:cNvPr>
              <p:cNvSpPr/>
              <p:nvPr/>
            </p:nvSpPr>
            <p:spPr>
              <a:xfrm>
                <a:off x="3955715" y="3619345"/>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grpSp>
      </p:grpSp>
      <p:grpSp>
        <p:nvGrpSpPr>
          <p:cNvPr id="43" name="Group 42">
            <a:extLst>
              <a:ext uri="{FF2B5EF4-FFF2-40B4-BE49-F238E27FC236}">
                <a16:creationId xmlns:a16="http://schemas.microsoft.com/office/drawing/2014/main" id="{6B736639-B372-40E4-B364-0601C4D9E8C0}"/>
              </a:ext>
            </a:extLst>
          </p:cNvPr>
          <p:cNvGrpSpPr/>
          <p:nvPr/>
        </p:nvGrpSpPr>
        <p:grpSpPr>
          <a:xfrm>
            <a:off x="4920520" y="1523269"/>
            <a:ext cx="2019504" cy="1002417"/>
            <a:chOff x="338138" y="2927791"/>
            <a:chExt cx="2019504" cy="1002417"/>
          </a:xfrm>
          <a:solidFill>
            <a:schemeClr val="bg1"/>
          </a:solidFill>
        </p:grpSpPr>
        <p:sp>
          <p:nvSpPr>
            <p:cNvPr id="44" name="Rectangle 43">
              <a:extLst>
                <a:ext uri="{FF2B5EF4-FFF2-40B4-BE49-F238E27FC236}">
                  <a16:creationId xmlns:a16="http://schemas.microsoft.com/office/drawing/2014/main" id="{3CEF7546-E36C-4994-8036-BE1593364DC2}"/>
                </a:ext>
              </a:extLst>
            </p:cNvPr>
            <p:cNvSpPr/>
            <p:nvPr/>
          </p:nvSpPr>
          <p:spPr>
            <a:xfrm>
              <a:off x="338138" y="2927791"/>
              <a:ext cx="2019504" cy="1002417"/>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85000"/>
                      <a:lumOff val="15000"/>
                    </a:schemeClr>
                  </a:solidFill>
                  <a:latin typeface="Roboto" panose="02000000000000000000" pitchFamily="2" charset="0"/>
                  <a:ea typeface="Roboto" panose="02000000000000000000" pitchFamily="2" charset="0"/>
                </a:rPr>
                <a:t>&lt;&lt; service &gt;&gt;</a:t>
              </a:r>
            </a:p>
            <a:p>
              <a:pPr algn="ctr">
                <a:lnSpc>
                  <a:spcPct val="150000"/>
                </a:lnSpc>
              </a:pPr>
              <a:r>
                <a:rPr lang="en-US" sz="1200" dirty="0">
                  <a:solidFill>
                    <a:schemeClr val="tx1">
                      <a:lumMod val="85000"/>
                      <a:lumOff val="15000"/>
                    </a:schemeClr>
                  </a:solidFill>
                  <a:latin typeface="Roboto" panose="02000000000000000000" pitchFamily="2" charset="0"/>
                  <a:ea typeface="Roboto" panose="02000000000000000000" pitchFamily="2" charset="0"/>
                </a:rPr>
                <a:t>Name / tech</a:t>
              </a:r>
            </a:p>
          </p:txBody>
        </p:sp>
        <p:grpSp>
          <p:nvGrpSpPr>
            <p:cNvPr id="45" name="Group 44">
              <a:extLst>
                <a:ext uri="{FF2B5EF4-FFF2-40B4-BE49-F238E27FC236}">
                  <a16:creationId xmlns:a16="http://schemas.microsoft.com/office/drawing/2014/main" id="{4B19B926-57CA-4617-8784-82B551CD11A0}"/>
                </a:ext>
              </a:extLst>
            </p:cNvPr>
            <p:cNvGrpSpPr/>
            <p:nvPr/>
          </p:nvGrpSpPr>
          <p:grpSpPr>
            <a:xfrm>
              <a:off x="2144923" y="2991359"/>
              <a:ext cx="178489" cy="218320"/>
              <a:chOff x="3955715" y="3026811"/>
              <a:chExt cx="850107" cy="1039813"/>
            </a:xfrm>
            <a:grpFill/>
          </p:grpSpPr>
          <p:sp>
            <p:nvSpPr>
              <p:cNvPr id="46" name="Rectangle 45">
                <a:extLst>
                  <a:ext uri="{FF2B5EF4-FFF2-40B4-BE49-F238E27FC236}">
                    <a16:creationId xmlns:a16="http://schemas.microsoft.com/office/drawing/2014/main" id="{781FB84C-4B30-489F-8527-27E8317F30DB}"/>
                  </a:ext>
                </a:extLst>
              </p:cNvPr>
              <p:cNvSpPr/>
              <p:nvPr/>
            </p:nvSpPr>
            <p:spPr>
              <a:xfrm>
                <a:off x="4081922" y="3026811"/>
                <a:ext cx="723900" cy="1039813"/>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47" name="Rectangle 46">
                <a:extLst>
                  <a:ext uri="{FF2B5EF4-FFF2-40B4-BE49-F238E27FC236}">
                    <a16:creationId xmlns:a16="http://schemas.microsoft.com/office/drawing/2014/main" id="{D1B77659-0598-4F14-B43D-89FE576F4367}"/>
                  </a:ext>
                </a:extLst>
              </p:cNvPr>
              <p:cNvSpPr/>
              <p:nvPr/>
            </p:nvSpPr>
            <p:spPr>
              <a:xfrm>
                <a:off x="3955716" y="3145080"/>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48" name="Rectangle 47">
                <a:extLst>
                  <a:ext uri="{FF2B5EF4-FFF2-40B4-BE49-F238E27FC236}">
                    <a16:creationId xmlns:a16="http://schemas.microsoft.com/office/drawing/2014/main" id="{BFD7A99D-DD02-40DC-8D30-059972BB751E}"/>
                  </a:ext>
                </a:extLst>
              </p:cNvPr>
              <p:cNvSpPr/>
              <p:nvPr/>
            </p:nvSpPr>
            <p:spPr>
              <a:xfrm>
                <a:off x="3955715" y="3619345"/>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grpSp>
      </p:grpSp>
      <p:grpSp>
        <p:nvGrpSpPr>
          <p:cNvPr id="49" name="Group 48">
            <a:extLst>
              <a:ext uri="{FF2B5EF4-FFF2-40B4-BE49-F238E27FC236}">
                <a16:creationId xmlns:a16="http://schemas.microsoft.com/office/drawing/2014/main" id="{D2396649-C882-41C5-85AD-E691F9E00CC8}"/>
              </a:ext>
            </a:extLst>
          </p:cNvPr>
          <p:cNvGrpSpPr/>
          <p:nvPr/>
        </p:nvGrpSpPr>
        <p:grpSpPr>
          <a:xfrm>
            <a:off x="7952823" y="3265189"/>
            <a:ext cx="2019504" cy="1002417"/>
            <a:chOff x="338138" y="2927791"/>
            <a:chExt cx="2019504" cy="1002417"/>
          </a:xfrm>
          <a:solidFill>
            <a:schemeClr val="bg1"/>
          </a:solidFill>
        </p:grpSpPr>
        <p:sp>
          <p:nvSpPr>
            <p:cNvPr id="50" name="Rectangle 49">
              <a:extLst>
                <a:ext uri="{FF2B5EF4-FFF2-40B4-BE49-F238E27FC236}">
                  <a16:creationId xmlns:a16="http://schemas.microsoft.com/office/drawing/2014/main" id="{36967839-2911-4E1B-B56B-F533B5F7D970}"/>
                </a:ext>
              </a:extLst>
            </p:cNvPr>
            <p:cNvSpPr/>
            <p:nvPr/>
          </p:nvSpPr>
          <p:spPr>
            <a:xfrm>
              <a:off x="338138" y="2927791"/>
              <a:ext cx="2019504" cy="1002417"/>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85000"/>
                      <a:lumOff val="15000"/>
                    </a:schemeClr>
                  </a:solidFill>
                  <a:latin typeface="Roboto" panose="02000000000000000000" pitchFamily="2" charset="0"/>
                  <a:ea typeface="Roboto" panose="02000000000000000000" pitchFamily="2" charset="0"/>
                </a:rPr>
                <a:t>&lt;&lt; type &gt;&gt;</a:t>
              </a:r>
            </a:p>
            <a:p>
              <a:pPr algn="ctr">
                <a:lnSpc>
                  <a:spcPct val="150000"/>
                </a:lnSpc>
              </a:pPr>
              <a:r>
                <a:rPr lang="en-US" sz="1200" dirty="0">
                  <a:solidFill>
                    <a:schemeClr val="tx1">
                      <a:lumMod val="85000"/>
                      <a:lumOff val="15000"/>
                    </a:schemeClr>
                  </a:solidFill>
                  <a:latin typeface="Roboto" panose="02000000000000000000" pitchFamily="2" charset="0"/>
                  <a:ea typeface="Roboto" panose="02000000000000000000" pitchFamily="2" charset="0"/>
                </a:rPr>
                <a:t>Name / tech</a:t>
              </a:r>
            </a:p>
          </p:txBody>
        </p:sp>
        <p:grpSp>
          <p:nvGrpSpPr>
            <p:cNvPr id="51" name="Group 50">
              <a:extLst>
                <a:ext uri="{FF2B5EF4-FFF2-40B4-BE49-F238E27FC236}">
                  <a16:creationId xmlns:a16="http://schemas.microsoft.com/office/drawing/2014/main" id="{D5C9A6B9-B663-4794-9774-20089DB65643}"/>
                </a:ext>
              </a:extLst>
            </p:cNvPr>
            <p:cNvGrpSpPr/>
            <p:nvPr/>
          </p:nvGrpSpPr>
          <p:grpSpPr>
            <a:xfrm>
              <a:off x="2144923" y="2991359"/>
              <a:ext cx="178489" cy="218320"/>
              <a:chOff x="3955715" y="3026811"/>
              <a:chExt cx="850107" cy="1039813"/>
            </a:xfrm>
            <a:grpFill/>
          </p:grpSpPr>
          <p:sp>
            <p:nvSpPr>
              <p:cNvPr id="52" name="Rectangle 51">
                <a:extLst>
                  <a:ext uri="{FF2B5EF4-FFF2-40B4-BE49-F238E27FC236}">
                    <a16:creationId xmlns:a16="http://schemas.microsoft.com/office/drawing/2014/main" id="{5A859EEA-D306-461A-991D-5447A4F5A40D}"/>
                  </a:ext>
                </a:extLst>
              </p:cNvPr>
              <p:cNvSpPr/>
              <p:nvPr/>
            </p:nvSpPr>
            <p:spPr>
              <a:xfrm>
                <a:off x="4081922" y="3026811"/>
                <a:ext cx="723900" cy="1039813"/>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53" name="Rectangle 52">
                <a:extLst>
                  <a:ext uri="{FF2B5EF4-FFF2-40B4-BE49-F238E27FC236}">
                    <a16:creationId xmlns:a16="http://schemas.microsoft.com/office/drawing/2014/main" id="{72186854-1252-45B5-B533-5C34230702E0}"/>
                  </a:ext>
                </a:extLst>
              </p:cNvPr>
              <p:cNvSpPr/>
              <p:nvPr/>
            </p:nvSpPr>
            <p:spPr>
              <a:xfrm>
                <a:off x="3955716" y="3145080"/>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54" name="Rectangle 53">
                <a:extLst>
                  <a:ext uri="{FF2B5EF4-FFF2-40B4-BE49-F238E27FC236}">
                    <a16:creationId xmlns:a16="http://schemas.microsoft.com/office/drawing/2014/main" id="{79E68BF7-B6E1-4DC4-A5CA-B73439DC3D25}"/>
                  </a:ext>
                </a:extLst>
              </p:cNvPr>
              <p:cNvSpPr/>
              <p:nvPr/>
            </p:nvSpPr>
            <p:spPr>
              <a:xfrm>
                <a:off x="3955715" y="3619345"/>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grpSp>
      </p:grpSp>
      <p:cxnSp>
        <p:nvCxnSpPr>
          <p:cNvPr id="55" name="Straight Arrow Connector 54">
            <a:extLst>
              <a:ext uri="{FF2B5EF4-FFF2-40B4-BE49-F238E27FC236}">
                <a16:creationId xmlns:a16="http://schemas.microsoft.com/office/drawing/2014/main" id="{4FC518D3-FA7B-471B-9E9B-3DAC771C77BB}"/>
              </a:ext>
            </a:extLst>
          </p:cNvPr>
          <p:cNvCxnSpPr>
            <a:stCxn id="32" idx="3"/>
            <a:endCxn id="38" idx="1"/>
          </p:cNvCxnSpPr>
          <p:nvPr/>
        </p:nvCxnSpPr>
        <p:spPr>
          <a:xfrm flipV="1">
            <a:off x="3907721" y="3766398"/>
            <a:ext cx="1012799" cy="2"/>
          </a:xfrm>
          <a:prstGeom prst="straightConnector1">
            <a:avLst/>
          </a:prstGeom>
          <a:ln w="127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69FE59BE-0078-4522-B6DA-887739682D5E}"/>
              </a:ext>
            </a:extLst>
          </p:cNvPr>
          <p:cNvCxnSpPr/>
          <p:nvPr/>
        </p:nvCxnSpPr>
        <p:spPr>
          <a:xfrm>
            <a:off x="8503352" y="4274625"/>
            <a:ext cx="0" cy="596073"/>
          </a:xfrm>
          <a:prstGeom prst="straightConnector1">
            <a:avLst/>
          </a:prstGeom>
          <a:ln w="127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D25A09A8-4A5C-41B6-BBEF-DCAA4D55083A}"/>
              </a:ext>
            </a:extLst>
          </p:cNvPr>
          <p:cNvCxnSpPr/>
          <p:nvPr/>
        </p:nvCxnSpPr>
        <p:spPr>
          <a:xfrm flipV="1">
            <a:off x="9341552" y="4367778"/>
            <a:ext cx="0" cy="642740"/>
          </a:xfrm>
          <a:prstGeom prst="straightConnector1">
            <a:avLst/>
          </a:prstGeom>
          <a:ln w="127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C24BE0C7-2F04-424D-8B02-A01A67D781DC}"/>
              </a:ext>
            </a:extLst>
          </p:cNvPr>
          <p:cNvCxnSpPr>
            <a:stCxn id="38" idx="3"/>
            <a:endCxn id="50" idx="1"/>
          </p:cNvCxnSpPr>
          <p:nvPr/>
        </p:nvCxnSpPr>
        <p:spPr>
          <a:xfrm>
            <a:off x="6940024" y="3766398"/>
            <a:ext cx="1012799" cy="0"/>
          </a:xfrm>
          <a:prstGeom prst="straightConnector1">
            <a:avLst/>
          </a:prstGeom>
          <a:ln w="127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F1F587C4-588A-4A98-BCD3-B1CC202BF844}"/>
              </a:ext>
            </a:extLst>
          </p:cNvPr>
          <p:cNvSpPr txBox="1"/>
          <p:nvPr/>
        </p:nvSpPr>
        <p:spPr>
          <a:xfrm>
            <a:off x="4109538" y="3518480"/>
            <a:ext cx="652743" cy="246221"/>
          </a:xfrm>
          <a:prstGeom prst="rect">
            <a:avLst/>
          </a:prstGeom>
          <a:noFill/>
          <a:ln>
            <a:noFill/>
          </a:ln>
        </p:spPr>
        <p:txBody>
          <a:bodyPr wrap="none" rtlCol="0">
            <a:spAutoFit/>
          </a:bodyPr>
          <a:lstStyle/>
          <a:p>
            <a:r>
              <a:rPr lang="en-US" sz="1000" i="1" dirty="0">
                <a:solidFill>
                  <a:schemeClr val="tx1">
                    <a:lumMod val="85000"/>
                    <a:lumOff val="15000"/>
                  </a:schemeClr>
                </a:solidFill>
                <a:latin typeface="Roboto" panose="02000000000000000000" pitchFamily="2" charset="0"/>
                <a:ea typeface="Roboto" panose="02000000000000000000" pitchFamily="2" charset="0"/>
              </a:rPr>
              <a:t>protocol</a:t>
            </a:r>
          </a:p>
        </p:txBody>
      </p:sp>
      <p:sp>
        <p:nvSpPr>
          <p:cNvPr id="60" name="TextBox 59">
            <a:extLst>
              <a:ext uri="{FF2B5EF4-FFF2-40B4-BE49-F238E27FC236}">
                <a16:creationId xmlns:a16="http://schemas.microsoft.com/office/drawing/2014/main" id="{FE762CAA-D03A-4645-9E32-9AB458A401EC}"/>
              </a:ext>
            </a:extLst>
          </p:cNvPr>
          <p:cNvSpPr txBox="1"/>
          <p:nvPr/>
        </p:nvSpPr>
        <p:spPr>
          <a:xfrm>
            <a:off x="8607673" y="4497456"/>
            <a:ext cx="652743" cy="246221"/>
          </a:xfrm>
          <a:prstGeom prst="rect">
            <a:avLst/>
          </a:prstGeom>
          <a:noFill/>
          <a:ln>
            <a:noFill/>
          </a:ln>
        </p:spPr>
        <p:txBody>
          <a:bodyPr wrap="none" rtlCol="0">
            <a:spAutoFit/>
          </a:bodyPr>
          <a:lstStyle/>
          <a:p>
            <a:r>
              <a:rPr lang="en-US" sz="1000" i="1" dirty="0">
                <a:solidFill>
                  <a:schemeClr val="tx1">
                    <a:lumMod val="85000"/>
                    <a:lumOff val="15000"/>
                  </a:schemeClr>
                </a:solidFill>
                <a:latin typeface="Roboto" panose="02000000000000000000" pitchFamily="2" charset="0"/>
                <a:ea typeface="Roboto" panose="02000000000000000000" pitchFamily="2" charset="0"/>
              </a:rPr>
              <a:t>protocol</a:t>
            </a:r>
          </a:p>
        </p:txBody>
      </p:sp>
      <p:sp>
        <p:nvSpPr>
          <p:cNvPr id="61" name="TextBox 60">
            <a:extLst>
              <a:ext uri="{FF2B5EF4-FFF2-40B4-BE49-F238E27FC236}">
                <a16:creationId xmlns:a16="http://schemas.microsoft.com/office/drawing/2014/main" id="{E7566EDA-793B-47A2-93EA-19BC4FE0AF53}"/>
              </a:ext>
            </a:extLst>
          </p:cNvPr>
          <p:cNvSpPr txBox="1"/>
          <p:nvPr/>
        </p:nvSpPr>
        <p:spPr>
          <a:xfrm>
            <a:off x="7143646" y="3512958"/>
            <a:ext cx="652743" cy="246221"/>
          </a:xfrm>
          <a:prstGeom prst="rect">
            <a:avLst/>
          </a:prstGeom>
          <a:noFill/>
          <a:ln>
            <a:noFill/>
          </a:ln>
        </p:spPr>
        <p:txBody>
          <a:bodyPr wrap="none" rtlCol="0">
            <a:spAutoFit/>
          </a:bodyPr>
          <a:lstStyle/>
          <a:p>
            <a:r>
              <a:rPr lang="en-US" sz="1000" i="1" dirty="0">
                <a:solidFill>
                  <a:schemeClr val="tx1">
                    <a:lumMod val="85000"/>
                    <a:lumOff val="15000"/>
                  </a:schemeClr>
                </a:solidFill>
                <a:latin typeface="Roboto" panose="02000000000000000000" pitchFamily="2" charset="0"/>
                <a:ea typeface="Roboto" panose="02000000000000000000" pitchFamily="2" charset="0"/>
              </a:rPr>
              <a:t>protocol</a:t>
            </a:r>
          </a:p>
        </p:txBody>
      </p:sp>
      <p:cxnSp>
        <p:nvCxnSpPr>
          <p:cNvPr id="62" name="Straight Arrow Connector 61">
            <a:extLst>
              <a:ext uri="{FF2B5EF4-FFF2-40B4-BE49-F238E27FC236}">
                <a16:creationId xmlns:a16="http://schemas.microsoft.com/office/drawing/2014/main" id="{CA03C5B4-66E1-4B55-B282-4C00DF638DE5}"/>
              </a:ext>
            </a:extLst>
          </p:cNvPr>
          <p:cNvCxnSpPr/>
          <p:nvPr/>
        </p:nvCxnSpPr>
        <p:spPr>
          <a:xfrm>
            <a:off x="5467577" y="2529296"/>
            <a:ext cx="0" cy="596073"/>
          </a:xfrm>
          <a:prstGeom prst="straightConnector1">
            <a:avLst/>
          </a:prstGeom>
          <a:ln w="127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D3662FCF-DB7A-4647-8D96-D8E97DA6AA9E}"/>
              </a:ext>
            </a:extLst>
          </p:cNvPr>
          <p:cNvCxnSpPr/>
          <p:nvPr/>
        </p:nvCxnSpPr>
        <p:spPr>
          <a:xfrm flipV="1">
            <a:off x="6305777" y="2622449"/>
            <a:ext cx="0" cy="642740"/>
          </a:xfrm>
          <a:prstGeom prst="straightConnector1">
            <a:avLst/>
          </a:prstGeom>
          <a:ln w="127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036FC88A-7B62-49C0-BB2A-B06138B45B68}"/>
              </a:ext>
            </a:extLst>
          </p:cNvPr>
          <p:cNvSpPr txBox="1"/>
          <p:nvPr/>
        </p:nvSpPr>
        <p:spPr>
          <a:xfrm>
            <a:off x="5571898" y="2752127"/>
            <a:ext cx="652743" cy="246221"/>
          </a:xfrm>
          <a:prstGeom prst="rect">
            <a:avLst/>
          </a:prstGeom>
          <a:noFill/>
          <a:ln>
            <a:noFill/>
          </a:ln>
        </p:spPr>
        <p:txBody>
          <a:bodyPr wrap="none" rtlCol="0">
            <a:spAutoFit/>
          </a:bodyPr>
          <a:lstStyle/>
          <a:p>
            <a:r>
              <a:rPr lang="en-US" sz="1000" i="1" dirty="0">
                <a:solidFill>
                  <a:schemeClr val="tx1">
                    <a:lumMod val="85000"/>
                    <a:lumOff val="15000"/>
                  </a:schemeClr>
                </a:solidFill>
                <a:latin typeface="Roboto" panose="02000000000000000000" pitchFamily="2" charset="0"/>
                <a:ea typeface="Roboto" panose="02000000000000000000" pitchFamily="2" charset="0"/>
              </a:rPr>
              <a:t>protocol</a:t>
            </a:r>
          </a:p>
        </p:txBody>
      </p:sp>
      <p:grpSp>
        <p:nvGrpSpPr>
          <p:cNvPr id="65" name="Group 64">
            <a:extLst>
              <a:ext uri="{FF2B5EF4-FFF2-40B4-BE49-F238E27FC236}">
                <a16:creationId xmlns:a16="http://schemas.microsoft.com/office/drawing/2014/main" id="{1FE1B12C-70E6-41F3-A7E2-A729227E08D7}"/>
              </a:ext>
            </a:extLst>
          </p:cNvPr>
          <p:cNvGrpSpPr/>
          <p:nvPr/>
        </p:nvGrpSpPr>
        <p:grpSpPr>
          <a:xfrm>
            <a:off x="7952823" y="5006876"/>
            <a:ext cx="2019504" cy="1002417"/>
            <a:chOff x="338138" y="2927791"/>
            <a:chExt cx="2019504" cy="1002417"/>
          </a:xfrm>
          <a:solidFill>
            <a:schemeClr val="bg1"/>
          </a:solidFill>
        </p:grpSpPr>
        <p:sp>
          <p:nvSpPr>
            <p:cNvPr id="66" name="Rectangle 65">
              <a:extLst>
                <a:ext uri="{FF2B5EF4-FFF2-40B4-BE49-F238E27FC236}">
                  <a16:creationId xmlns:a16="http://schemas.microsoft.com/office/drawing/2014/main" id="{1D31D65A-BC22-48C7-AB46-B6E0B8CAA4E3}"/>
                </a:ext>
              </a:extLst>
            </p:cNvPr>
            <p:cNvSpPr/>
            <p:nvPr/>
          </p:nvSpPr>
          <p:spPr>
            <a:xfrm>
              <a:off x="338138" y="2927791"/>
              <a:ext cx="2019504" cy="1002417"/>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85000"/>
                      <a:lumOff val="15000"/>
                    </a:schemeClr>
                  </a:solidFill>
                  <a:latin typeface="Roboto" panose="02000000000000000000" pitchFamily="2" charset="0"/>
                  <a:ea typeface="Roboto" panose="02000000000000000000" pitchFamily="2" charset="0"/>
                </a:rPr>
                <a:t>&lt;&lt; service &gt;&gt;</a:t>
              </a:r>
            </a:p>
            <a:p>
              <a:pPr algn="ctr">
                <a:lnSpc>
                  <a:spcPct val="150000"/>
                </a:lnSpc>
              </a:pPr>
              <a:r>
                <a:rPr lang="en-US" sz="1200" dirty="0">
                  <a:solidFill>
                    <a:schemeClr val="tx1">
                      <a:lumMod val="85000"/>
                      <a:lumOff val="15000"/>
                    </a:schemeClr>
                  </a:solidFill>
                  <a:latin typeface="Roboto" panose="02000000000000000000" pitchFamily="2" charset="0"/>
                  <a:ea typeface="Roboto" panose="02000000000000000000" pitchFamily="2" charset="0"/>
                </a:rPr>
                <a:t>Name / tech</a:t>
              </a:r>
            </a:p>
          </p:txBody>
        </p:sp>
        <p:grpSp>
          <p:nvGrpSpPr>
            <p:cNvPr id="67" name="Group 66">
              <a:extLst>
                <a:ext uri="{FF2B5EF4-FFF2-40B4-BE49-F238E27FC236}">
                  <a16:creationId xmlns:a16="http://schemas.microsoft.com/office/drawing/2014/main" id="{360918F5-DE25-42A7-9BC7-42D9E07C7459}"/>
                </a:ext>
              </a:extLst>
            </p:cNvPr>
            <p:cNvGrpSpPr/>
            <p:nvPr/>
          </p:nvGrpSpPr>
          <p:grpSpPr>
            <a:xfrm>
              <a:off x="2144923" y="2991359"/>
              <a:ext cx="178489" cy="218320"/>
              <a:chOff x="3955715" y="3026811"/>
              <a:chExt cx="850107" cy="1039813"/>
            </a:xfrm>
            <a:grpFill/>
          </p:grpSpPr>
          <p:sp>
            <p:nvSpPr>
              <p:cNvPr id="68" name="Rectangle 67">
                <a:extLst>
                  <a:ext uri="{FF2B5EF4-FFF2-40B4-BE49-F238E27FC236}">
                    <a16:creationId xmlns:a16="http://schemas.microsoft.com/office/drawing/2014/main" id="{896D9FBA-1A87-42E3-BD56-1CE97FA08C5C}"/>
                  </a:ext>
                </a:extLst>
              </p:cNvPr>
              <p:cNvSpPr/>
              <p:nvPr/>
            </p:nvSpPr>
            <p:spPr>
              <a:xfrm>
                <a:off x="4081922" y="3026811"/>
                <a:ext cx="723900" cy="1039813"/>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69" name="Rectangle 68">
                <a:extLst>
                  <a:ext uri="{FF2B5EF4-FFF2-40B4-BE49-F238E27FC236}">
                    <a16:creationId xmlns:a16="http://schemas.microsoft.com/office/drawing/2014/main" id="{69EC895D-4310-4E87-9A28-86E2010FE901}"/>
                  </a:ext>
                </a:extLst>
              </p:cNvPr>
              <p:cNvSpPr/>
              <p:nvPr/>
            </p:nvSpPr>
            <p:spPr>
              <a:xfrm>
                <a:off x="3955716" y="3145080"/>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70" name="Rectangle 69">
                <a:extLst>
                  <a:ext uri="{FF2B5EF4-FFF2-40B4-BE49-F238E27FC236}">
                    <a16:creationId xmlns:a16="http://schemas.microsoft.com/office/drawing/2014/main" id="{01A45982-E2B8-4938-BDF1-7ED83007D893}"/>
                  </a:ext>
                </a:extLst>
              </p:cNvPr>
              <p:cNvSpPr/>
              <p:nvPr/>
            </p:nvSpPr>
            <p:spPr>
              <a:xfrm>
                <a:off x="3955715" y="3619345"/>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grpSp>
      </p:grpSp>
      <p:sp>
        <p:nvSpPr>
          <p:cNvPr id="75" name="Right Bracket 74">
            <a:hlinkClick r:id="rId2" action="ppaction://hlinksldjump"/>
            <a:extLst>
              <a:ext uri="{FF2B5EF4-FFF2-40B4-BE49-F238E27FC236}">
                <a16:creationId xmlns:a16="http://schemas.microsoft.com/office/drawing/2014/main" id="{DC684E88-AE10-49C7-B9A9-9230F3254AD1}"/>
              </a:ext>
            </a:extLst>
          </p:cNvPr>
          <p:cNvSpPr/>
          <p:nvPr/>
        </p:nvSpPr>
        <p:spPr>
          <a:xfrm rot="16200000">
            <a:off x="5790820" y="5661765"/>
            <a:ext cx="242888" cy="446388"/>
          </a:xfrm>
          <a:prstGeom prst="rightBracket">
            <a:avLst>
              <a:gd name="adj" fmla="val 91892"/>
            </a:avLst>
          </a:prstGeom>
          <a:ln w="12700">
            <a:solidFill>
              <a:schemeClr val="tx1">
                <a:lumMod val="85000"/>
                <a:lumOff val="15000"/>
              </a:schemeClr>
            </a:solidFill>
          </a:ln>
          <a:effectLst>
            <a:glow rad="1397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1">
                  <a:lumMod val="85000"/>
                  <a:lumOff val="15000"/>
                </a:schemeClr>
              </a:solidFill>
            </a:endParaRPr>
          </a:p>
        </p:txBody>
      </p:sp>
      <p:pic>
        <p:nvPicPr>
          <p:cNvPr id="74" name="Graphic 73" descr="Home">
            <a:hlinkClick r:id="rId3" action="ppaction://hlinksldjump"/>
            <a:extLst>
              <a:ext uri="{FF2B5EF4-FFF2-40B4-BE49-F238E27FC236}">
                <a16:creationId xmlns:a16="http://schemas.microsoft.com/office/drawing/2014/main" id="{FFCC802E-922F-4B0E-B596-2A96988E8D2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4372" y="502939"/>
            <a:ext cx="324131" cy="324131"/>
          </a:xfrm>
          <a:prstGeom prst="rect">
            <a:avLst/>
          </a:prstGeom>
          <a:effectLst>
            <a:glow rad="63500">
              <a:schemeClr val="accent3">
                <a:satMod val="175000"/>
                <a:alpha val="40000"/>
              </a:schemeClr>
            </a:glow>
          </a:effectLst>
        </p:spPr>
      </p:pic>
      <p:cxnSp>
        <p:nvCxnSpPr>
          <p:cNvPr id="4" name="Straight Connector 3">
            <a:extLst>
              <a:ext uri="{FF2B5EF4-FFF2-40B4-BE49-F238E27FC236}">
                <a16:creationId xmlns:a16="http://schemas.microsoft.com/office/drawing/2014/main" id="{A4C3ADF0-C1D1-4B94-B434-0DA4682EAB23}"/>
              </a:ext>
            </a:extLst>
          </p:cNvPr>
          <p:cNvCxnSpPr>
            <a:stCxn id="38" idx="2"/>
            <a:endCxn id="75" idx="2"/>
          </p:cNvCxnSpPr>
          <p:nvPr/>
        </p:nvCxnSpPr>
        <p:spPr>
          <a:xfrm flipH="1">
            <a:off x="5912264" y="4267606"/>
            <a:ext cx="18008" cy="1495909"/>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CBDCF24F-B878-4C48-9399-879945C35715}"/>
              </a:ext>
            </a:extLst>
          </p:cNvPr>
          <p:cNvSpPr txBox="1"/>
          <p:nvPr/>
        </p:nvSpPr>
        <p:spPr>
          <a:xfrm>
            <a:off x="6247206" y="5796808"/>
            <a:ext cx="692818" cy="246221"/>
          </a:xfrm>
          <a:prstGeom prst="rect">
            <a:avLst/>
          </a:prstGeom>
          <a:noFill/>
          <a:ln>
            <a:noFill/>
          </a:ln>
        </p:spPr>
        <p:txBody>
          <a:bodyPr wrap="none" rtlCol="0">
            <a:spAutoFit/>
          </a:bodyPr>
          <a:lstStyle/>
          <a:p>
            <a:r>
              <a:rPr lang="en-US" sz="1000" i="1" dirty="0">
                <a:solidFill>
                  <a:schemeClr val="tx1">
                    <a:lumMod val="85000"/>
                    <a:lumOff val="15000"/>
                  </a:schemeClr>
                </a:solidFill>
                <a:latin typeface="Roboto" panose="02000000000000000000" pitchFamily="2" charset="0"/>
                <a:ea typeface="Roboto" panose="02000000000000000000" pitchFamily="2" charset="0"/>
              </a:rPr>
              <a:t>Message</a:t>
            </a:r>
          </a:p>
        </p:txBody>
      </p:sp>
      <p:grpSp>
        <p:nvGrpSpPr>
          <p:cNvPr id="78" name="Group 77">
            <a:extLst>
              <a:ext uri="{FF2B5EF4-FFF2-40B4-BE49-F238E27FC236}">
                <a16:creationId xmlns:a16="http://schemas.microsoft.com/office/drawing/2014/main" id="{B3E64F6C-27D6-4240-B958-1F66CE738BDA}"/>
              </a:ext>
            </a:extLst>
          </p:cNvPr>
          <p:cNvGrpSpPr/>
          <p:nvPr/>
        </p:nvGrpSpPr>
        <p:grpSpPr>
          <a:xfrm>
            <a:off x="10777072" y="5939329"/>
            <a:ext cx="1375494" cy="869902"/>
            <a:chOff x="9557819" y="5850937"/>
            <a:chExt cx="1375494" cy="869902"/>
          </a:xfrm>
        </p:grpSpPr>
        <p:sp>
          <p:nvSpPr>
            <p:cNvPr id="79" name="Rectangle: Rounded Corners 78">
              <a:extLst>
                <a:ext uri="{FF2B5EF4-FFF2-40B4-BE49-F238E27FC236}">
                  <a16:creationId xmlns:a16="http://schemas.microsoft.com/office/drawing/2014/main" id="{2CD8C6A3-26D0-4734-B6EE-4F04306A7BA4}"/>
                </a:ext>
              </a:extLst>
            </p:cNvPr>
            <p:cNvSpPr/>
            <p:nvPr/>
          </p:nvSpPr>
          <p:spPr>
            <a:xfrm>
              <a:off x="10058400" y="5850937"/>
              <a:ext cx="874913" cy="134148"/>
            </a:xfrm>
            <a:prstGeom prst="round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lumMod val="85000"/>
                      <a:lumOff val="15000"/>
                    </a:schemeClr>
                  </a:solidFill>
                  <a:latin typeface="Roboto" panose="02000000000000000000" pitchFamily="2" charset="0"/>
                  <a:ea typeface="Roboto" panose="02000000000000000000" pitchFamily="2" charset="0"/>
                </a:rPr>
                <a:t>current</a:t>
              </a:r>
              <a:endParaRPr lang="en-US" sz="1100" dirty="0">
                <a:solidFill>
                  <a:schemeClr val="tx1">
                    <a:lumMod val="85000"/>
                    <a:lumOff val="15000"/>
                  </a:schemeClr>
                </a:solidFill>
                <a:latin typeface="Roboto" panose="02000000000000000000" pitchFamily="2" charset="0"/>
                <a:ea typeface="Roboto" panose="02000000000000000000" pitchFamily="2" charset="0"/>
              </a:endParaRPr>
            </a:p>
          </p:txBody>
        </p:sp>
        <p:sp>
          <p:nvSpPr>
            <p:cNvPr id="80" name="Rectangle: Rounded Corners 79">
              <a:extLst>
                <a:ext uri="{FF2B5EF4-FFF2-40B4-BE49-F238E27FC236}">
                  <a16:creationId xmlns:a16="http://schemas.microsoft.com/office/drawing/2014/main" id="{99950D95-E4FB-449D-ABDE-0560912AF98D}"/>
                </a:ext>
              </a:extLst>
            </p:cNvPr>
            <p:cNvSpPr/>
            <p:nvPr/>
          </p:nvSpPr>
          <p:spPr>
            <a:xfrm>
              <a:off x="10058400" y="6028089"/>
              <a:ext cx="874913" cy="134148"/>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00B050"/>
                  </a:solidFill>
                  <a:latin typeface="Roboto" panose="02000000000000000000" pitchFamily="2" charset="0"/>
                  <a:ea typeface="Roboto" panose="02000000000000000000" pitchFamily="2" charset="0"/>
                </a:rPr>
                <a:t>new</a:t>
              </a:r>
              <a:endParaRPr lang="en-US" sz="1100" dirty="0">
                <a:solidFill>
                  <a:srgbClr val="00B050"/>
                </a:solidFill>
                <a:latin typeface="Roboto" panose="02000000000000000000" pitchFamily="2" charset="0"/>
                <a:ea typeface="Roboto" panose="02000000000000000000" pitchFamily="2" charset="0"/>
              </a:endParaRPr>
            </a:p>
          </p:txBody>
        </p:sp>
        <p:sp>
          <p:nvSpPr>
            <p:cNvPr id="81" name="Rectangle: Rounded Corners 80">
              <a:extLst>
                <a:ext uri="{FF2B5EF4-FFF2-40B4-BE49-F238E27FC236}">
                  <a16:creationId xmlns:a16="http://schemas.microsoft.com/office/drawing/2014/main" id="{A69937D4-7A40-49CF-81A5-50A6EB5AC71C}"/>
                </a:ext>
              </a:extLst>
            </p:cNvPr>
            <p:cNvSpPr/>
            <p:nvPr/>
          </p:nvSpPr>
          <p:spPr>
            <a:xfrm>
              <a:off x="10058400" y="6205241"/>
              <a:ext cx="874913" cy="134148"/>
            </a:xfrm>
            <a:prstGeom prst="round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9900"/>
                  </a:solidFill>
                  <a:latin typeface="Roboto" panose="02000000000000000000" pitchFamily="2" charset="0"/>
                  <a:ea typeface="Roboto" panose="02000000000000000000" pitchFamily="2" charset="0"/>
                </a:rPr>
                <a:t>modify</a:t>
              </a:r>
              <a:endParaRPr lang="en-US" sz="1100" dirty="0">
                <a:solidFill>
                  <a:srgbClr val="FF9900"/>
                </a:solidFill>
                <a:latin typeface="Roboto" panose="02000000000000000000" pitchFamily="2" charset="0"/>
                <a:ea typeface="Roboto" panose="02000000000000000000" pitchFamily="2" charset="0"/>
              </a:endParaRPr>
            </a:p>
          </p:txBody>
        </p:sp>
        <p:sp>
          <p:nvSpPr>
            <p:cNvPr id="82" name="Rectangle: Rounded Corners 81">
              <a:extLst>
                <a:ext uri="{FF2B5EF4-FFF2-40B4-BE49-F238E27FC236}">
                  <a16:creationId xmlns:a16="http://schemas.microsoft.com/office/drawing/2014/main" id="{6DF689B3-95E6-48B4-A61A-70FFB29FAAF6}"/>
                </a:ext>
              </a:extLst>
            </p:cNvPr>
            <p:cNvSpPr/>
            <p:nvPr/>
          </p:nvSpPr>
          <p:spPr>
            <a:xfrm>
              <a:off x="10058400" y="6382393"/>
              <a:ext cx="874913" cy="134148"/>
            </a:xfrm>
            <a:prstGeom prst="roundRect">
              <a:avLst/>
            </a:prstGeom>
            <a:no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7C80"/>
                  </a:solidFill>
                  <a:latin typeface="Roboto" panose="02000000000000000000" pitchFamily="2" charset="0"/>
                  <a:ea typeface="Roboto" panose="02000000000000000000" pitchFamily="2" charset="0"/>
                </a:rPr>
                <a:t>retire</a:t>
              </a:r>
              <a:endParaRPr lang="en-US" sz="1100" dirty="0">
                <a:solidFill>
                  <a:srgbClr val="FF7C80"/>
                </a:solidFill>
                <a:latin typeface="Roboto" panose="02000000000000000000" pitchFamily="2" charset="0"/>
                <a:ea typeface="Roboto" panose="02000000000000000000" pitchFamily="2" charset="0"/>
              </a:endParaRPr>
            </a:p>
          </p:txBody>
        </p:sp>
        <p:pic>
          <p:nvPicPr>
            <p:cNvPr id="83" name="Graphic 82" descr="Key">
              <a:extLst>
                <a:ext uri="{FF2B5EF4-FFF2-40B4-BE49-F238E27FC236}">
                  <a16:creationId xmlns:a16="http://schemas.microsoft.com/office/drawing/2014/main" id="{90121FD4-3212-4A87-81BE-A83BD97DBE9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5400000">
              <a:off x="9557819" y="5954637"/>
              <a:ext cx="500581" cy="500581"/>
            </a:xfrm>
            <a:prstGeom prst="rect">
              <a:avLst/>
            </a:prstGeom>
          </p:spPr>
        </p:pic>
        <p:sp>
          <p:nvSpPr>
            <p:cNvPr id="84" name="Rectangle: Rounded Corners 83">
              <a:extLst>
                <a:ext uri="{FF2B5EF4-FFF2-40B4-BE49-F238E27FC236}">
                  <a16:creationId xmlns:a16="http://schemas.microsoft.com/office/drawing/2014/main" id="{C4E36CAA-6855-4890-B268-2D2DAD06B7E0}"/>
                </a:ext>
              </a:extLst>
            </p:cNvPr>
            <p:cNvSpPr/>
            <p:nvPr/>
          </p:nvSpPr>
          <p:spPr>
            <a:xfrm>
              <a:off x="9646655" y="6559544"/>
              <a:ext cx="1286658" cy="161295"/>
            </a:xfrm>
            <a:prstGeom prst="roundRect">
              <a:avLst/>
            </a:prstGeom>
            <a:noFill/>
            <a:ln>
              <a:solidFill>
                <a:schemeClr val="tx1">
                  <a:lumMod val="85000"/>
                  <a:lumOff val="15000"/>
                </a:schemeClr>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i="1" dirty="0">
                  <a:solidFill>
                    <a:schemeClr val="tx1">
                      <a:lumMod val="85000"/>
                      <a:lumOff val="15000"/>
                    </a:schemeClr>
                  </a:solidFill>
                  <a:latin typeface="Roboto" panose="02000000000000000000" pitchFamily="2" charset="0"/>
                  <a:ea typeface="Roboto" panose="02000000000000000000" pitchFamily="2" charset="0"/>
                </a:rPr>
                <a:t>glow</a:t>
              </a:r>
              <a:r>
                <a:rPr lang="en-US" sz="800" dirty="0">
                  <a:solidFill>
                    <a:schemeClr val="tx1">
                      <a:lumMod val="85000"/>
                      <a:lumOff val="15000"/>
                    </a:schemeClr>
                  </a:solidFill>
                  <a:latin typeface="Roboto" panose="02000000000000000000" pitchFamily="2" charset="0"/>
                  <a:ea typeface="Roboto" panose="02000000000000000000" pitchFamily="2" charset="0"/>
                </a:rPr>
                <a:t>: click to navigate</a:t>
              </a:r>
              <a:endParaRPr lang="en-US" sz="1100" dirty="0">
                <a:solidFill>
                  <a:schemeClr val="tx1">
                    <a:lumMod val="85000"/>
                    <a:lumOff val="15000"/>
                  </a:schemeClr>
                </a:solidFill>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140797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ACF6C-449F-43CE-8EF0-E085D55845DB}"/>
              </a:ext>
            </a:extLst>
          </p:cNvPr>
          <p:cNvSpPr>
            <a:spLocks noGrp="1"/>
          </p:cNvSpPr>
          <p:nvPr>
            <p:ph type="title"/>
          </p:nvPr>
        </p:nvSpPr>
        <p:spPr>
          <a:xfrm>
            <a:off x="838200" y="365126"/>
            <a:ext cx="10515600" cy="696218"/>
          </a:xfrm>
        </p:spPr>
        <p:txBody>
          <a:bodyPr/>
          <a:lstStyle/>
          <a:p>
            <a:r>
              <a:rPr lang="en-US" dirty="0"/>
              <a:t>Interface 1    2</a:t>
            </a:r>
          </a:p>
        </p:txBody>
      </p:sp>
      <p:sp>
        <p:nvSpPr>
          <p:cNvPr id="5" name="Arrow: Left-Right 4">
            <a:extLst>
              <a:ext uri="{FF2B5EF4-FFF2-40B4-BE49-F238E27FC236}">
                <a16:creationId xmlns:a16="http://schemas.microsoft.com/office/drawing/2014/main" id="{FA7FCA33-C4B8-437F-A3B8-C82C832BFCA5}"/>
              </a:ext>
            </a:extLst>
          </p:cNvPr>
          <p:cNvSpPr/>
          <p:nvPr/>
        </p:nvSpPr>
        <p:spPr>
          <a:xfrm>
            <a:off x="3500438" y="585789"/>
            <a:ext cx="500062" cy="190500"/>
          </a:xfrm>
          <a:prstGeom prst="leftRightArrow">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Double Brace 16">
            <a:extLst>
              <a:ext uri="{FF2B5EF4-FFF2-40B4-BE49-F238E27FC236}">
                <a16:creationId xmlns:a16="http://schemas.microsoft.com/office/drawing/2014/main" id="{9DE960AB-CE93-4AD4-8D4E-094E73A6AE71}"/>
              </a:ext>
            </a:extLst>
          </p:cNvPr>
          <p:cNvSpPr/>
          <p:nvPr/>
        </p:nvSpPr>
        <p:spPr>
          <a:xfrm>
            <a:off x="938784" y="1131217"/>
            <a:ext cx="10222551" cy="4614344"/>
          </a:xfrm>
          <a:prstGeom prst="bracePair">
            <a:avLst>
              <a:gd name="adj" fmla="val 9488"/>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1">
                  <a:lumMod val="85000"/>
                  <a:lumOff val="15000"/>
                </a:schemeClr>
              </a:solidFill>
            </a:endParaRPr>
          </a:p>
        </p:txBody>
      </p:sp>
      <p:sp>
        <p:nvSpPr>
          <p:cNvPr id="18" name="Right Bracket 17">
            <a:hlinkClick r:id="rId2" action="ppaction://hlinksldjump"/>
            <a:extLst>
              <a:ext uri="{FF2B5EF4-FFF2-40B4-BE49-F238E27FC236}">
                <a16:creationId xmlns:a16="http://schemas.microsoft.com/office/drawing/2014/main" id="{AAF3E2DA-2152-4CF8-917E-A2F50E06709B}"/>
              </a:ext>
            </a:extLst>
          </p:cNvPr>
          <p:cNvSpPr/>
          <p:nvPr/>
        </p:nvSpPr>
        <p:spPr>
          <a:xfrm rot="10800000">
            <a:off x="527432" y="3204408"/>
            <a:ext cx="233443" cy="449183"/>
          </a:xfrm>
          <a:prstGeom prst="rightBracket">
            <a:avLst>
              <a:gd name="adj" fmla="val 91892"/>
            </a:avLst>
          </a:prstGeom>
          <a:ln w="12700">
            <a:solidFill>
              <a:schemeClr val="tx1">
                <a:lumMod val="85000"/>
                <a:lumOff val="15000"/>
              </a:schemeClr>
            </a:solidFill>
          </a:ln>
          <a:effectLst>
            <a:glow rad="1016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1">
                  <a:lumMod val="85000"/>
                  <a:lumOff val="15000"/>
                </a:schemeClr>
              </a:solidFill>
            </a:endParaRPr>
          </a:p>
        </p:txBody>
      </p:sp>
      <p:cxnSp>
        <p:nvCxnSpPr>
          <p:cNvPr id="19" name="Straight Connector 18">
            <a:hlinkClick r:id="rId3" action="ppaction://hlinksldjump"/>
            <a:extLst>
              <a:ext uri="{FF2B5EF4-FFF2-40B4-BE49-F238E27FC236}">
                <a16:creationId xmlns:a16="http://schemas.microsoft.com/office/drawing/2014/main" id="{0F9307B1-BEC0-42A1-9031-ED596A7A19B2}"/>
              </a:ext>
            </a:extLst>
          </p:cNvPr>
          <p:cNvCxnSpPr>
            <a:cxnSpLocks/>
          </p:cNvCxnSpPr>
          <p:nvPr/>
        </p:nvCxnSpPr>
        <p:spPr>
          <a:xfrm>
            <a:off x="3580" y="3427601"/>
            <a:ext cx="539985" cy="1398"/>
          </a:xfrm>
          <a:prstGeom prst="line">
            <a:avLst/>
          </a:prstGeom>
          <a:ln w="12700">
            <a:solidFill>
              <a:schemeClr val="tx1">
                <a:lumMod val="85000"/>
                <a:lumOff val="15000"/>
              </a:schemeClr>
            </a:solidFill>
          </a:ln>
          <a:effectLst>
            <a:glow rad="1016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F151706D-FADB-4965-B436-CDA3B16CFF17}"/>
              </a:ext>
            </a:extLst>
          </p:cNvPr>
          <p:cNvSpPr/>
          <p:nvPr/>
        </p:nvSpPr>
        <p:spPr>
          <a:xfrm>
            <a:off x="604758" y="3271483"/>
            <a:ext cx="312236" cy="312236"/>
          </a:xfrm>
          <a:prstGeom prst="ellipse">
            <a:avLst/>
          </a:prstGeom>
          <a:no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26" name="Rectangle 25">
            <a:extLst>
              <a:ext uri="{FF2B5EF4-FFF2-40B4-BE49-F238E27FC236}">
                <a16:creationId xmlns:a16="http://schemas.microsoft.com/office/drawing/2014/main" id="{9477E24A-E4E1-4DEE-B8D7-7FE81AC9ED74}"/>
              </a:ext>
            </a:extLst>
          </p:cNvPr>
          <p:cNvSpPr/>
          <p:nvPr/>
        </p:nvSpPr>
        <p:spPr>
          <a:xfrm>
            <a:off x="1814130" y="1131217"/>
            <a:ext cx="1999945" cy="559471"/>
          </a:xfrm>
          <a:prstGeom prst="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85000"/>
                    <a:lumOff val="15000"/>
                  </a:schemeClr>
                </a:solidFill>
                <a:latin typeface="Roboto" panose="02000000000000000000" pitchFamily="2" charset="0"/>
                <a:ea typeface="Roboto" panose="02000000000000000000" pitchFamily="2" charset="0"/>
              </a:rPr>
              <a:t>:RESTRequest1</a:t>
            </a:r>
          </a:p>
          <a:p>
            <a:pPr algn="ctr"/>
            <a:r>
              <a:rPr lang="en-US" sz="800" i="1" dirty="0">
                <a:solidFill>
                  <a:schemeClr val="tx1">
                    <a:lumMod val="85000"/>
                    <a:lumOff val="15000"/>
                  </a:schemeClr>
                </a:solidFill>
                <a:latin typeface="Roboto" panose="02000000000000000000" pitchFamily="2" charset="0"/>
                <a:ea typeface="Roboto" panose="02000000000000000000" pitchFamily="2" charset="0"/>
              </a:rPr>
              <a:t>Subsystem 1</a:t>
            </a:r>
          </a:p>
          <a:p>
            <a:pPr algn="ctr"/>
            <a:r>
              <a:rPr lang="en-US" sz="800" i="1" dirty="0">
                <a:solidFill>
                  <a:schemeClr val="tx1">
                    <a:lumMod val="85000"/>
                    <a:lumOff val="15000"/>
                  </a:schemeClr>
                </a:solidFill>
                <a:latin typeface="Roboto" panose="02000000000000000000" pitchFamily="2" charset="0"/>
                <a:ea typeface="Roboto" panose="02000000000000000000" pitchFamily="2" charset="0"/>
              </a:rPr>
              <a:t>Component 1.4</a:t>
            </a:r>
          </a:p>
        </p:txBody>
      </p:sp>
      <p:cxnSp>
        <p:nvCxnSpPr>
          <p:cNvPr id="30" name="Straight Connector 29">
            <a:extLst>
              <a:ext uri="{FF2B5EF4-FFF2-40B4-BE49-F238E27FC236}">
                <a16:creationId xmlns:a16="http://schemas.microsoft.com/office/drawing/2014/main" id="{E94EE6C9-09C7-48E9-9C57-0F770E597155}"/>
              </a:ext>
            </a:extLst>
          </p:cNvPr>
          <p:cNvCxnSpPr>
            <a:cxnSpLocks/>
            <a:stCxn id="26" idx="2"/>
          </p:cNvCxnSpPr>
          <p:nvPr/>
        </p:nvCxnSpPr>
        <p:spPr>
          <a:xfrm>
            <a:off x="2814103" y="1690688"/>
            <a:ext cx="0" cy="4103772"/>
          </a:xfrm>
          <a:prstGeom prst="line">
            <a:avLst/>
          </a:prstGeom>
          <a:ln w="19050">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C7B1A3B7-C228-44A4-BD1B-750FD02F1279}"/>
              </a:ext>
            </a:extLst>
          </p:cNvPr>
          <p:cNvSpPr/>
          <p:nvPr/>
        </p:nvSpPr>
        <p:spPr>
          <a:xfrm>
            <a:off x="8303762" y="1131216"/>
            <a:ext cx="1999945" cy="559471"/>
          </a:xfrm>
          <a:prstGeom prst="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dirty="0">
                <a:solidFill>
                  <a:schemeClr val="tx1">
                    <a:lumMod val="85000"/>
                    <a:lumOff val="15000"/>
                  </a:schemeClr>
                </a:solidFill>
                <a:latin typeface="Roboto" panose="02000000000000000000" pitchFamily="2" charset="0"/>
                <a:ea typeface="Roboto" panose="02000000000000000000" pitchFamily="2" charset="0"/>
              </a:rPr>
              <a:t>:RESTRequest2</a:t>
            </a:r>
          </a:p>
          <a:p>
            <a:pPr algn="ctr"/>
            <a:r>
              <a:rPr lang="en-US" sz="800" i="1" dirty="0">
                <a:solidFill>
                  <a:schemeClr val="tx1">
                    <a:lumMod val="85000"/>
                    <a:lumOff val="15000"/>
                  </a:schemeClr>
                </a:solidFill>
                <a:latin typeface="Roboto" panose="02000000000000000000" pitchFamily="2" charset="0"/>
                <a:ea typeface="Roboto" panose="02000000000000000000" pitchFamily="2" charset="0"/>
              </a:rPr>
              <a:t>Subsystem 2</a:t>
            </a:r>
          </a:p>
          <a:p>
            <a:pPr algn="ctr"/>
            <a:r>
              <a:rPr lang="en-US" sz="800" i="1" dirty="0">
                <a:solidFill>
                  <a:schemeClr val="tx1">
                    <a:lumMod val="85000"/>
                    <a:lumOff val="15000"/>
                  </a:schemeClr>
                </a:solidFill>
                <a:latin typeface="Roboto" panose="02000000000000000000" pitchFamily="2" charset="0"/>
                <a:ea typeface="Roboto" panose="02000000000000000000" pitchFamily="2" charset="0"/>
              </a:rPr>
              <a:t>Component 2.1</a:t>
            </a:r>
          </a:p>
        </p:txBody>
      </p:sp>
      <p:cxnSp>
        <p:nvCxnSpPr>
          <p:cNvPr id="31" name="Straight Connector 30">
            <a:extLst>
              <a:ext uri="{FF2B5EF4-FFF2-40B4-BE49-F238E27FC236}">
                <a16:creationId xmlns:a16="http://schemas.microsoft.com/office/drawing/2014/main" id="{51E378DE-87B6-443F-AE24-AAB7B29468DD}"/>
              </a:ext>
            </a:extLst>
          </p:cNvPr>
          <p:cNvCxnSpPr>
            <a:cxnSpLocks/>
            <a:stCxn id="27" idx="2"/>
          </p:cNvCxnSpPr>
          <p:nvPr/>
        </p:nvCxnSpPr>
        <p:spPr>
          <a:xfrm>
            <a:off x="9303735" y="1690687"/>
            <a:ext cx="47312" cy="4054874"/>
          </a:xfrm>
          <a:prstGeom prst="line">
            <a:avLst/>
          </a:prstGeom>
          <a:ln w="19050">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6D8A0ED1-125B-41CF-8100-6AF7E441F4BF}"/>
              </a:ext>
            </a:extLst>
          </p:cNvPr>
          <p:cNvSpPr/>
          <p:nvPr/>
        </p:nvSpPr>
        <p:spPr>
          <a:xfrm>
            <a:off x="2720620" y="3692011"/>
            <a:ext cx="207816" cy="1139513"/>
          </a:xfrm>
          <a:prstGeom prst="rect">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38" name="Rectangle 37">
            <a:extLst>
              <a:ext uri="{FF2B5EF4-FFF2-40B4-BE49-F238E27FC236}">
                <a16:creationId xmlns:a16="http://schemas.microsoft.com/office/drawing/2014/main" id="{7791EBBA-F390-4F6E-A44D-9B60D3FA4298}"/>
              </a:ext>
            </a:extLst>
          </p:cNvPr>
          <p:cNvSpPr/>
          <p:nvPr/>
        </p:nvSpPr>
        <p:spPr>
          <a:xfrm>
            <a:off x="9217830" y="3692010"/>
            <a:ext cx="207816" cy="1139513"/>
          </a:xfrm>
          <a:prstGeom prst="rect">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cxnSp>
        <p:nvCxnSpPr>
          <p:cNvPr id="50" name="Straight Connector 49">
            <a:hlinkClick r:id="rId4" action="ppaction://hlinksldjump"/>
            <a:extLst>
              <a:ext uri="{FF2B5EF4-FFF2-40B4-BE49-F238E27FC236}">
                <a16:creationId xmlns:a16="http://schemas.microsoft.com/office/drawing/2014/main" id="{0BAD54A1-E744-4B43-86F9-9123C43A6486}"/>
              </a:ext>
            </a:extLst>
          </p:cNvPr>
          <p:cNvCxnSpPr>
            <a:cxnSpLocks/>
            <a:stCxn id="17" idx="3"/>
          </p:cNvCxnSpPr>
          <p:nvPr/>
        </p:nvCxnSpPr>
        <p:spPr>
          <a:xfrm>
            <a:off x="11161335" y="3438389"/>
            <a:ext cx="1030665" cy="0"/>
          </a:xfrm>
          <a:prstGeom prst="line">
            <a:avLst/>
          </a:prstGeom>
          <a:ln w="12700">
            <a:solidFill>
              <a:schemeClr val="tx1">
                <a:lumMod val="85000"/>
                <a:lumOff val="15000"/>
              </a:schemeClr>
            </a:solidFill>
          </a:ln>
          <a:effectLst>
            <a:glow rad="1016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42D6AE20-F701-4A33-8EDA-5270E4DDDCA1}"/>
              </a:ext>
            </a:extLst>
          </p:cNvPr>
          <p:cNvSpPr/>
          <p:nvPr/>
        </p:nvSpPr>
        <p:spPr>
          <a:xfrm>
            <a:off x="2720620" y="2443339"/>
            <a:ext cx="207763" cy="671494"/>
          </a:xfrm>
          <a:prstGeom prst="rect">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53" name="Rectangle 52">
            <a:extLst>
              <a:ext uri="{FF2B5EF4-FFF2-40B4-BE49-F238E27FC236}">
                <a16:creationId xmlns:a16="http://schemas.microsoft.com/office/drawing/2014/main" id="{488A83E3-68AD-42FB-99B9-A685C11B05CB}"/>
              </a:ext>
            </a:extLst>
          </p:cNvPr>
          <p:cNvSpPr/>
          <p:nvPr/>
        </p:nvSpPr>
        <p:spPr>
          <a:xfrm>
            <a:off x="9217830" y="2443338"/>
            <a:ext cx="207763" cy="671494"/>
          </a:xfrm>
          <a:prstGeom prst="rect">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grpSp>
        <p:nvGrpSpPr>
          <p:cNvPr id="58" name="Group 57">
            <a:extLst>
              <a:ext uri="{FF2B5EF4-FFF2-40B4-BE49-F238E27FC236}">
                <a16:creationId xmlns:a16="http://schemas.microsoft.com/office/drawing/2014/main" id="{7B3F42BA-24CD-4F1E-977E-40393AB1DEAC}"/>
              </a:ext>
            </a:extLst>
          </p:cNvPr>
          <p:cNvGrpSpPr/>
          <p:nvPr/>
        </p:nvGrpSpPr>
        <p:grpSpPr>
          <a:xfrm>
            <a:off x="3006126" y="2537639"/>
            <a:ext cx="6133960" cy="248193"/>
            <a:chOff x="3010040" y="1883777"/>
            <a:chExt cx="6133960" cy="248193"/>
          </a:xfrm>
        </p:grpSpPr>
        <p:cxnSp>
          <p:nvCxnSpPr>
            <p:cNvPr id="59" name="Straight Arrow Connector 58">
              <a:extLst>
                <a:ext uri="{FF2B5EF4-FFF2-40B4-BE49-F238E27FC236}">
                  <a16:creationId xmlns:a16="http://schemas.microsoft.com/office/drawing/2014/main" id="{3F167B36-4DD3-4202-86B2-F2A25D8B0C74}"/>
                </a:ext>
              </a:extLst>
            </p:cNvPr>
            <p:cNvCxnSpPr>
              <a:cxnSpLocks/>
            </p:cNvCxnSpPr>
            <p:nvPr/>
          </p:nvCxnSpPr>
          <p:spPr>
            <a:xfrm>
              <a:off x="3010040" y="2131969"/>
              <a:ext cx="6133960" cy="1"/>
            </a:xfrm>
            <a:prstGeom prst="straightConnector1">
              <a:avLst/>
            </a:prstGeom>
            <a:ln w="12700">
              <a:solidFill>
                <a:schemeClr val="tx1">
                  <a:lumMod val="85000"/>
                  <a:lumOff val="1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BB02F824-F0CF-414F-84B5-47B2943A4F0D}"/>
                </a:ext>
              </a:extLst>
            </p:cNvPr>
            <p:cNvSpPr txBox="1"/>
            <p:nvPr/>
          </p:nvSpPr>
          <p:spPr>
            <a:xfrm>
              <a:off x="5789666" y="1883777"/>
              <a:ext cx="503664" cy="246221"/>
            </a:xfrm>
            <a:prstGeom prst="rect">
              <a:avLst/>
            </a:prstGeom>
            <a:noFill/>
            <a:ln>
              <a:noFill/>
            </a:ln>
          </p:spPr>
          <p:txBody>
            <a:bodyPr wrap="none" rtlCol="0">
              <a:spAutoFit/>
            </a:bodyPr>
            <a:lstStyle/>
            <a:p>
              <a:r>
                <a:rPr lang="en-US" sz="1000" i="1" dirty="0">
                  <a:solidFill>
                    <a:schemeClr val="tx1">
                      <a:lumMod val="85000"/>
                      <a:lumOff val="15000"/>
                    </a:schemeClr>
                  </a:solidFill>
                  <a:latin typeface="Roboto" panose="02000000000000000000" pitchFamily="2" charset="0"/>
                  <a:ea typeface="Roboto" panose="02000000000000000000" pitchFamily="2" charset="0"/>
                </a:rPr>
                <a:t>token</a:t>
              </a:r>
            </a:p>
          </p:txBody>
        </p:sp>
      </p:grpSp>
      <p:grpSp>
        <p:nvGrpSpPr>
          <p:cNvPr id="63" name="Group 62">
            <a:extLst>
              <a:ext uri="{FF2B5EF4-FFF2-40B4-BE49-F238E27FC236}">
                <a16:creationId xmlns:a16="http://schemas.microsoft.com/office/drawing/2014/main" id="{E98D3C49-6493-40B6-B545-C3A81EABEB77}"/>
              </a:ext>
            </a:extLst>
          </p:cNvPr>
          <p:cNvGrpSpPr/>
          <p:nvPr/>
        </p:nvGrpSpPr>
        <p:grpSpPr>
          <a:xfrm>
            <a:off x="3029020" y="3443818"/>
            <a:ext cx="6133960" cy="470664"/>
            <a:chOff x="3029020" y="3443818"/>
            <a:chExt cx="6133960" cy="470664"/>
          </a:xfrm>
        </p:grpSpPr>
        <p:cxnSp>
          <p:nvCxnSpPr>
            <p:cNvPr id="40" name="Straight Arrow Connector 39">
              <a:extLst>
                <a:ext uri="{FF2B5EF4-FFF2-40B4-BE49-F238E27FC236}">
                  <a16:creationId xmlns:a16="http://schemas.microsoft.com/office/drawing/2014/main" id="{E66EEE45-DBA5-4361-90D1-7DC3E7548AA6}"/>
                </a:ext>
              </a:extLst>
            </p:cNvPr>
            <p:cNvCxnSpPr>
              <a:cxnSpLocks/>
            </p:cNvCxnSpPr>
            <p:nvPr/>
          </p:nvCxnSpPr>
          <p:spPr>
            <a:xfrm>
              <a:off x="3029020" y="3692010"/>
              <a:ext cx="6133960" cy="1"/>
            </a:xfrm>
            <a:prstGeom prst="straightConnector1">
              <a:avLst/>
            </a:prstGeom>
            <a:ln w="127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0B3A0301-5E2B-4B35-AE8F-CFFC6B99F46A}"/>
                </a:ext>
              </a:extLst>
            </p:cNvPr>
            <p:cNvSpPr txBox="1"/>
            <p:nvPr/>
          </p:nvSpPr>
          <p:spPr>
            <a:xfrm>
              <a:off x="5808646" y="3443818"/>
              <a:ext cx="612668" cy="246221"/>
            </a:xfrm>
            <a:prstGeom prst="rect">
              <a:avLst/>
            </a:prstGeom>
            <a:noFill/>
            <a:ln>
              <a:noFill/>
            </a:ln>
          </p:spPr>
          <p:txBody>
            <a:bodyPr wrap="none" rtlCol="0">
              <a:spAutoFit/>
            </a:bodyPr>
            <a:lstStyle/>
            <a:p>
              <a:r>
                <a:rPr lang="en-US" sz="1000" i="1" dirty="0">
                  <a:solidFill>
                    <a:schemeClr val="tx1">
                      <a:lumMod val="85000"/>
                      <a:lumOff val="15000"/>
                    </a:schemeClr>
                  </a:solidFill>
                  <a:latin typeface="Roboto" panose="02000000000000000000" pitchFamily="2" charset="0"/>
                  <a:ea typeface="Roboto" panose="02000000000000000000" pitchFamily="2" charset="0"/>
                </a:rPr>
                <a:t>request</a:t>
              </a:r>
            </a:p>
          </p:txBody>
        </p:sp>
        <p:sp>
          <p:nvSpPr>
            <p:cNvPr id="61" name="TextBox 60">
              <a:extLst>
                <a:ext uri="{FF2B5EF4-FFF2-40B4-BE49-F238E27FC236}">
                  <a16:creationId xmlns:a16="http://schemas.microsoft.com/office/drawing/2014/main" id="{21DCA179-A226-4557-8EC9-FCF0F2D0AD26}"/>
                </a:ext>
              </a:extLst>
            </p:cNvPr>
            <p:cNvSpPr txBox="1"/>
            <p:nvPr/>
          </p:nvSpPr>
          <p:spPr>
            <a:xfrm>
              <a:off x="5323737" y="3668261"/>
              <a:ext cx="1680268" cy="246221"/>
            </a:xfrm>
            <a:prstGeom prst="rect">
              <a:avLst/>
            </a:prstGeom>
            <a:noFill/>
            <a:ln>
              <a:noFill/>
            </a:ln>
          </p:spPr>
          <p:txBody>
            <a:bodyPr wrap="none" rtlCol="0">
              <a:spAutoFit/>
            </a:bodyPr>
            <a:lstStyle/>
            <a:p>
              <a:r>
                <a:rPr lang="en-US" sz="1000" dirty="0">
                  <a:solidFill>
                    <a:schemeClr val="tx1">
                      <a:lumMod val="85000"/>
                      <a:lumOff val="15000"/>
                    </a:schemeClr>
                  </a:solidFill>
                  <a:latin typeface="Roboto" panose="02000000000000000000" pitchFamily="2" charset="0"/>
                  <a:ea typeface="Roboto" panose="02000000000000000000" pitchFamily="2" charset="0"/>
                </a:rPr>
                <a:t>[ GET data1, data2, data3 ]</a:t>
              </a:r>
            </a:p>
          </p:txBody>
        </p:sp>
      </p:grpSp>
      <p:grpSp>
        <p:nvGrpSpPr>
          <p:cNvPr id="64" name="Group 63">
            <a:extLst>
              <a:ext uri="{FF2B5EF4-FFF2-40B4-BE49-F238E27FC236}">
                <a16:creationId xmlns:a16="http://schemas.microsoft.com/office/drawing/2014/main" id="{63B4CFD2-43C3-4F4F-B0C7-FF110575395D}"/>
              </a:ext>
            </a:extLst>
          </p:cNvPr>
          <p:cNvGrpSpPr/>
          <p:nvPr/>
        </p:nvGrpSpPr>
        <p:grpSpPr>
          <a:xfrm>
            <a:off x="3053830" y="4565081"/>
            <a:ext cx="6047762" cy="473161"/>
            <a:chOff x="3053830" y="4565081"/>
            <a:chExt cx="6047762" cy="473161"/>
          </a:xfrm>
        </p:grpSpPr>
        <p:cxnSp>
          <p:nvCxnSpPr>
            <p:cNvPr id="42" name="Straight Arrow Connector 41">
              <a:extLst>
                <a:ext uri="{FF2B5EF4-FFF2-40B4-BE49-F238E27FC236}">
                  <a16:creationId xmlns:a16="http://schemas.microsoft.com/office/drawing/2014/main" id="{41A2C0E0-4C10-468C-B211-2DF50B423AC7}"/>
                </a:ext>
              </a:extLst>
            </p:cNvPr>
            <p:cNvCxnSpPr>
              <a:cxnSpLocks/>
            </p:cNvCxnSpPr>
            <p:nvPr/>
          </p:nvCxnSpPr>
          <p:spPr>
            <a:xfrm flipH="1">
              <a:off x="3053830" y="4816853"/>
              <a:ext cx="6047762" cy="0"/>
            </a:xfrm>
            <a:prstGeom prst="straightConnector1">
              <a:avLst/>
            </a:prstGeom>
            <a:ln w="127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3797C3A7-BB77-4407-A631-4541A5363F74}"/>
                </a:ext>
              </a:extLst>
            </p:cNvPr>
            <p:cNvSpPr txBox="1"/>
            <p:nvPr/>
          </p:nvSpPr>
          <p:spPr>
            <a:xfrm>
              <a:off x="5808646" y="4565081"/>
              <a:ext cx="710451" cy="246221"/>
            </a:xfrm>
            <a:prstGeom prst="rect">
              <a:avLst/>
            </a:prstGeom>
            <a:noFill/>
            <a:ln>
              <a:noFill/>
            </a:ln>
          </p:spPr>
          <p:txBody>
            <a:bodyPr wrap="none" rtlCol="0">
              <a:spAutoFit/>
            </a:bodyPr>
            <a:lstStyle/>
            <a:p>
              <a:r>
                <a:rPr lang="en-US" sz="1000" i="1" dirty="0">
                  <a:solidFill>
                    <a:schemeClr val="tx1">
                      <a:lumMod val="85000"/>
                      <a:lumOff val="15000"/>
                    </a:schemeClr>
                  </a:solidFill>
                  <a:latin typeface="Roboto" panose="02000000000000000000" pitchFamily="2" charset="0"/>
                  <a:ea typeface="Roboto" panose="02000000000000000000" pitchFamily="2" charset="0"/>
                </a:rPr>
                <a:t>response</a:t>
              </a:r>
            </a:p>
          </p:txBody>
        </p:sp>
        <p:sp>
          <p:nvSpPr>
            <p:cNvPr id="62" name="TextBox 61">
              <a:extLst>
                <a:ext uri="{FF2B5EF4-FFF2-40B4-BE49-F238E27FC236}">
                  <a16:creationId xmlns:a16="http://schemas.microsoft.com/office/drawing/2014/main" id="{720ABA97-11F4-4985-B9A9-B329166F6B3B}"/>
                </a:ext>
              </a:extLst>
            </p:cNvPr>
            <p:cNvSpPr txBox="1"/>
            <p:nvPr/>
          </p:nvSpPr>
          <p:spPr>
            <a:xfrm>
              <a:off x="5225953" y="4792021"/>
              <a:ext cx="1875835" cy="246221"/>
            </a:xfrm>
            <a:prstGeom prst="rect">
              <a:avLst/>
            </a:prstGeom>
            <a:noFill/>
            <a:ln>
              <a:noFill/>
            </a:ln>
          </p:spPr>
          <p:txBody>
            <a:bodyPr wrap="none" rtlCol="0">
              <a:spAutoFit/>
            </a:bodyPr>
            <a:lstStyle/>
            <a:p>
              <a:r>
                <a:rPr lang="en-US" sz="1000" dirty="0">
                  <a:solidFill>
                    <a:schemeClr val="tx1">
                      <a:lumMod val="85000"/>
                      <a:lumOff val="15000"/>
                    </a:schemeClr>
                  </a:solidFill>
                  <a:latin typeface="Roboto" panose="02000000000000000000" pitchFamily="2" charset="0"/>
                  <a:ea typeface="Roboto" panose="02000000000000000000" pitchFamily="2" charset="0"/>
                </a:rPr>
                <a:t>[ ARRAY: data1, data2, data3 ]</a:t>
              </a:r>
            </a:p>
          </p:txBody>
        </p:sp>
      </p:grpSp>
      <p:pic>
        <p:nvPicPr>
          <p:cNvPr id="41" name="Graphic 40" descr="Home">
            <a:hlinkClick r:id="rId5" action="ppaction://hlinksldjump"/>
            <a:extLst>
              <a:ext uri="{FF2B5EF4-FFF2-40B4-BE49-F238E27FC236}">
                <a16:creationId xmlns:a16="http://schemas.microsoft.com/office/drawing/2014/main" id="{3F3E2B56-F55E-42C3-B8EE-56E2CCA3F24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94372" y="502939"/>
            <a:ext cx="324131" cy="324131"/>
          </a:xfrm>
          <a:prstGeom prst="rect">
            <a:avLst/>
          </a:prstGeom>
          <a:effectLst>
            <a:glow rad="63500">
              <a:schemeClr val="accent3">
                <a:satMod val="175000"/>
                <a:alpha val="40000"/>
              </a:schemeClr>
            </a:glow>
          </a:effectLst>
        </p:spPr>
      </p:pic>
      <p:grpSp>
        <p:nvGrpSpPr>
          <p:cNvPr id="43" name="Group 42">
            <a:extLst>
              <a:ext uri="{FF2B5EF4-FFF2-40B4-BE49-F238E27FC236}">
                <a16:creationId xmlns:a16="http://schemas.microsoft.com/office/drawing/2014/main" id="{E173374B-1552-419A-9B97-3943C9DDF018}"/>
              </a:ext>
            </a:extLst>
          </p:cNvPr>
          <p:cNvGrpSpPr/>
          <p:nvPr/>
        </p:nvGrpSpPr>
        <p:grpSpPr>
          <a:xfrm>
            <a:off x="10777072" y="5939329"/>
            <a:ext cx="1375494" cy="869902"/>
            <a:chOff x="9557819" y="5850937"/>
            <a:chExt cx="1375494" cy="869902"/>
          </a:xfrm>
        </p:grpSpPr>
        <p:sp>
          <p:nvSpPr>
            <p:cNvPr id="44" name="Rectangle: Rounded Corners 43">
              <a:extLst>
                <a:ext uri="{FF2B5EF4-FFF2-40B4-BE49-F238E27FC236}">
                  <a16:creationId xmlns:a16="http://schemas.microsoft.com/office/drawing/2014/main" id="{E446E1E7-DA0B-418C-BB15-5F304A80DC20}"/>
                </a:ext>
              </a:extLst>
            </p:cNvPr>
            <p:cNvSpPr/>
            <p:nvPr/>
          </p:nvSpPr>
          <p:spPr>
            <a:xfrm>
              <a:off x="10058400" y="5850937"/>
              <a:ext cx="874913" cy="134148"/>
            </a:xfrm>
            <a:prstGeom prst="round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lumMod val="85000"/>
                      <a:lumOff val="15000"/>
                    </a:schemeClr>
                  </a:solidFill>
                  <a:latin typeface="Roboto" panose="02000000000000000000" pitchFamily="2" charset="0"/>
                  <a:ea typeface="Roboto" panose="02000000000000000000" pitchFamily="2" charset="0"/>
                </a:rPr>
                <a:t>current</a:t>
              </a:r>
              <a:endParaRPr lang="en-US" sz="1100" dirty="0">
                <a:solidFill>
                  <a:schemeClr val="tx1">
                    <a:lumMod val="85000"/>
                    <a:lumOff val="15000"/>
                  </a:schemeClr>
                </a:solidFill>
                <a:latin typeface="Roboto" panose="02000000000000000000" pitchFamily="2" charset="0"/>
                <a:ea typeface="Roboto" panose="02000000000000000000" pitchFamily="2" charset="0"/>
              </a:endParaRPr>
            </a:p>
          </p:txBody>
        </p:sp>
        <p:sp>
          <p:nvSpPr>
            <p:cNvPr id="46" name="Rectangle: Rounded Corners 45">
              <a:extLst>
                <a:ext uri="{FF2B5EF4-FFF2-40B4-BE49-F238E27FC236}">
                  <a16:creationId xmlns:a16="http://schemas.microsoft.com/office/drawing/2014/main" id="{37B92730-989B-4A30-80AD-59F59986467B}"/>
                </a:ext>
              </a:extLst>
            </p:cNvPr>
            <p:cNvSpPr/>
            <p:nvPr/>
          </p:nvSpPr>
          <p:spPr>
            <a:xfrm>
              <a:off x="10058400" y="6028089"/>
              <a:ext cx="874913" cy="134148"/>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00B050"/>
                  </a:solidFill>
                  <a:latin typeface="Roboto" panose="02000000000000000000" pitchFamily="2" charset="0"/>
                  <a:ea typeface="Roboto" panose="02000000000000000000" pitchFamily="2" charset="0"/>
                </a:rPr>
                <a:t>new</a:t>
              </a:r>
              <a:endParaRPr lang="en-US" sz="1100" dirty="0">
                <a:solidFill>
                  <a:srgbClr val="00B050"/>
                </a:solidFill>
                <a:latin typeface="Roboto" panose="02000000000000000000" pitchFamily="2" charset="0"/>
                <a:ea typeface="Roboto" panose="02000000000000000000" pitchFamily="2" charset="0"/>
              </a:endParaRPr>
            </a:p>
          </p:txBody>
        </p:sp>
        <p:sp>
          <p:nvSpPr>
            <p:cNvPr id="48" name="Rectangle: Rounded Corners 47">
              <a:extLst>
                <a:ext uri="{FF2B5EF4-FFF2-40B4-BE49-F238E27FC236}">
                  <a16:creationId xmlns:a16="http://schemas.microsoft.com/office/drawing/2014/main" id="{F4F6C055-BF34-43C6-8734-2E370ADDAD39}"/>
                </a:ext>
              </a:extLst>
            </p:cNvPr>
            <p:cNvSpPr/>
            <p:nvPr/>
          </p:nvSpPr>
          <p:spPr>
            <a:xfrm>
              <a:off x="10058400" y="6205241"/>
              <a:ext cx="874913" cy="134148"/>
            </a:xfrm>
            <a:prstGeom prst="round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9900"/>
                  </a:solidFill>
                  <a:latin typeface="Roboto" panose="02000000000000000000" pitchFamily="2" charset="0"/>
                  <a:ea typeface="Roboto" panose="02000000000000000000" pitchFamily="2" charset="0"/>
                </a:rPr>
                <a:t>modify</a:t>
              </a:r>
              <a:endParaRPr lang="en-US" sz="1100" dirty="0">
                <a:solidFill>
                  <a:srgbClr val="FF9900"/>
                </a:solidFill>
                <a:latin typeface="Roboto" panose="02000000000000000000" pitchFamily="2" charset="0"/>
                <a:ea typeface="Roboto" panose="02000000000000000000" pitchFamily="2" charset="0"/>
              </a:endParaRPr>
            </a:p>
          </p:txBody>
        </p:sp>
        <p:sp>
          <p:nvSpPr>
            <p:cNvPr id="49" name="Rectangle: Rounded Corners 48">
              <a:extLst>
                <a:ext uri="{FF2B5EF4-FFF2-40B4-BE49-F238E27FC236}">
                  <a16:creationId xmlns:a16="http://schemas.microsoft.com/office/drawing/2014/main" id="{49E58BC6-A434-4758-A628-0E094E6C1F13}"/>
                </a:ext>
              </a:extLst>
            </p:cNvPr>
            <p:cNvSpPr/>
            <p:nvPr/>
          </p:nvSpPr>
          <p:spPr>
            <a:xfrm>
              <a:off x="10058400" y="6382393"/>
              <a:ext cx="874913" cy="134148"/>
            </a:xfrm>
            <a:prstGeom prst="roundRect">
              <a:avLst/>
            </a:prstGeom>
            <a:no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7C80"/>
                  </a:solidFill>
                  <a:latin typeface="Roboto" panose="02000000000000000000" pitchFamily="2" charset="0"/>
                  <a:ea typeface="Roboto" panose="02000000000000000000" pitchFamily="2" charset="0"/>
                </a:rPr>
                <a:t>retire</a:t>
              </a:r>
              <a:endParaRPr lang="en-US" sz="1100" dirty="0">
                <a:solidFill>
                  <a:srgbClr val="FF7C80"/>
                </a:solidFill>
                <a:latin typeface="Roboto" panose="02000000000000000000" pitchFamily="2" charset="0"/>
                <a:ea typeface="Roboto" panose="02000000000000000000" pitchFamily="2" charset="0"/>
              </a:endParaRPr>
            </a:p>
          </p:txBody>
        </p:sp>
        <p:pic>
          <p:nvPicPr>
            <p:cNvPr id="51" name="Graphic 50" descr="Key">
              <a:extLst>
                <a:ext uri="{FF2B5EF4-FFF2-40B4-BE49-F238E27FC236}">
                  <a16:creationId xmlns:a16="http://schemas.microsoft.com/office/drawing/2014/main" id="{2E070F3F-1A6D-481E-B676-B3E01E5F64B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5400000">
              <a:off x="9557819" y="5954637"/>
              <a:ext cx="500581" cy="500581"/>
            </a:xfrm>
            <a:prstGeom prst="rect">
              <a:avLst/>
            </a:prstGeom>
          </p:spPr>
        </p:pic>
        <p:sp>
          <p:nvSpPr>
            <p:cNvPr id="54" name="Rectangle: Rounded Corners 53">
              <a:extLst>
                <a:ext uri="{FF2B5EF4-FFF2-40B4-BE49-F238E27FC236}">
                  <a16:creationId xmlns:a16="http://schemas.microsoft.com/office/drawing/2014/main" id="{22E3A6B7-2CA3-4DCF-9F38-6ADC133C8925}"/>
                </a:ext>
              </a:extLst>
            </p:cNvPr>
            <p:cNvSpPr/>
            <p:nvPr/>
          </p:nvSpPr>
          <p:spPr>
            <a:xfrm>
              <a:off x="9646655" y="6559544"/>
              <a:ext cx="1286658" cy="161295"/>
            </a:xfrm>
            <a:prstGeom prst="roundRect">
              <a:avLst/>
            </a:prstGeom>
            <a:noFill/>
            <a:ln>
              <a:solidFill>
                <a:schemeClr val="tx1">
                  <a:lumMod val="85000"/>
                  <a:lumOff val="15000"/>
                </a:schemeClr>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i="1" dirty="0">
                  <a:solidFill>
                    <a:schemeClr val="tx1">
                      <a:lumMod val="85000"/>
                      <a:lumOff val="15000"/>
                    </a:schemeClr>
                  </a:solidFill>
                  <a:latin typeface="Roboto" panose="02000000000000000000" pitchFamily="2" charset="0"/>
                  <a:ea typeface="Roboto" panose="02000000000000000000" pitchFamily="2" charset="0"/>
                </a:rPr>
                <a:t>glow</a:t>
              </a:r>
              <a:r>
                <a:rPr lang="en-US" sz="800" dirty="0">
                  <a:solidFill>
                    <a:schemeClr val="tx1">
                      <a:lumMod val="85000"/>
                      <a:lumOff val="15000"/>
                    </a:schemeClr>
                  </a:solidFill>
                  <a:latin typeface="Roboto" panose="02000000000000000000" pitchFamily="2" charset="0"/>
                  <a:ea typeface="Roboto" panose="02000000000000000000" pitchFamily="2" charset="0"/>
                </a:rPr>
                <a:t>: click to navigate</a:t>
              </a:r>
              <a:endParaRPr lang="en-US" sz="1100" dirty="0">
                <a:solidFill>
                  <a:schemeClr val="tx1">
                    <a:lumMod val="85000"/>
                    <a:lumOff val="15000"/>
                  </a:schemeClr>
                </a:solidFill>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39279258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ACF6C-449F-43CE-8EF0-E085D55845DB}"/>
              </a:ext>
            </a:extLst>
          </p:cNvPr>
          <p:cNvSpPr>
            <a:spLocks noGrp="1"/>
          </p:cNvSpPr>
          <p:nvPr>
            <p:ph type="title"/>
          </p:nvPr>
        </p:nvSpPr>
        <p:spPr>
          <a:xfrm>
            <a:off x="838200" y="365125"/>
            <a:ext cx="10515600" cy="1325563"/>
          </a:xfrm>
        </p:spPr>
        <p:txBody>
          <a:bodyPr/>
          <a:lstStyle/>
          <a:p>
            <a:r>
              <a:rPr lang="en-US" dirty="0">
                <a:solidFill>
                  <a:srgbClr val="00B050"/>
                </a:solidFill>
              </a:rPr>
              <a:t>Interface 3    2</a:t>
            </a:r>
          </a:p>
        </p:txBody>
      </p:sp>
      <p:sp>
        <p:nvSpPr>
          <p:cNvPr id="6" name="Arrow: Left-Right 5">
            <a:extLst>
              <a:ext uri="{FF2B5EF4-FFF2-40B4-BE49-F238E27FC236}">
                <a16:creationId xmlns:a16="http://schemas.microsoft.com/office/drawing/2014/main" id="{EF83EED5-CC9F-401E-91B8-3DE5B9F430FC}"/>
              </a:ext>
            </a:extLst>
          </p:cNvPr>
          <p:cNvSpPr/>
          <p:nvPr/>
        </p:nvSpPr>
        <p:spPr>
          <a:xfrm>
            <a:off x="3524253" y="585789"/>
            <a:ext cx="500062" cy="190500"/>
          </a:xfrm>
          <a:prstGeom prst="lef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18" name="Double Brace 17">
            <a:extLst>
              <a:ext uri="{FF2B5EF4-FFF2-40B4-BE49-F238E27FC236}">
                <a16:creationId xmlns:a16="http://schemas.microsoft.com/office/drawing/2014/main" id="{13CAA190-570C-44B8-B0F0-A2392E782210}"/>
              </a:ext>
            </a:extLst>
          </p:cNvPr>
          <p:cNvSpPr/>
          <p:nvPr/>
        </p:nvSpPr>
        <p:spPr>
          <a:xfrm>
            <a:off x="938784" y="1131217"/>
            <a:ext cx="10222551" cy="4614344"/>
          </a:xfrm>
          <a:prstGeom prst="bracePair">
            <a:avLst>
              <a:gd name="adj" fmla="val 9488"/>
            </a:avLst>
          </a:prstGeom>
          <a:ln w="127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a:solidFill>
                  <a:srgbClr val="00B050"/>
                </a:solidFill>
              </a:rPr>
              <a:t>C</a:t>
            </a:r>
          </a:p>
        </p:txBody>
      </p:sp>
      <p:sp>
        <p:nvSpPr>
          <p:cNvPr id="19" name="Right Bracket 18">
            <a:hlinkClick r:id="rId2" action="ppaction://hlinksldjump"/>
            <a:extLst>
              <a:ext uri="{FF2B5EF4-FFF2-40B4-BE49-F238E27FC236}">
                <a16:creationId xmlns:a16="http://schemas.microsoft.com/office/drawing/2014/main" id="{5069D77E-849D-4FFF-8F84-CE967F2FCD65}"/>
              </a:ext>
            </a:extLst>
          </p:cNvPr>
          <p:cNvSpPr/>
          <p:nvPr/>
        </p:nvSpPr>
        <p:spPr>
          <a:xfrm rot="10800000">
            <a:off x="527432" y="3204408"/>
            <a:ext cx="233443" cy="449183"/>
          </a:xfrm>
          <a:prstGeom prst="rightBracket">
            <a:avLst>
              <a:gd name="adj" fmla="val 91892"/>
            </a:avLst>
          </a:prstGeom>
          <a:ln w="12700">
            <a:solidFill>
              <a:srgbClr val="00B050"/>
            </a:solidFill>
          </a:ln>
          <a:effectLst>
            <a:glow rad="1016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B050"/>
              </a:solidFill>
            </a:endParaRPr>
          </a:p>
        </p:txBody>
      </p:sp>
      <p:cxnSp>
        <p:nvCxnSpPr>
          <p:cNvPr id="20" name="Straight Connector 19">
            <a:extLst>
              <a:ext uri="{FF2B5EF4-FFF2-40B4-BE49-F238E27FC236}">
                <a16:creationId xmlns:a16="http://schemas.microsoft.com/office/drawing/2014/main" id="{2C4CA78C-E6E7-4FBB-BC79-047540245F77}"/>
              </a:ext>
            </a:extLst>
          </p:cNvPr>
          <p:cNvCxnSpPr>
            <a:cxnSpLocks/>
          </p:cNvCxnSpPr>
          <p:nvPr/>
        </p:nvCxnSpPr>
        <p:spPr>
          <a:xfrm>
            <a:off x="3580" y="3427601"/>
            <a:ext cx="539985" cy="1398"/>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6D7C3E96-2499-4B54-96E8-8B33559A716C}"/>
              </a:ext>
            </a:extLst>
          </p:cNvPr>
          <p:cNvSpPr/>
          <p:nvPr/>
        </p:nvSpPr>
        <p:spPr>
          <a:xfrm>
            <a:off x="604758" y="3271483"/>
            <a:ext cx="312236" cy="312236"/>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22" name="Rectangle 21">
            <a:extLst>
              <a:ext uri="{FF2B5EF4-FFF2-40B4-BE49-F238E27FC236}">
                <a16:creationId xmlns:a16="http://schemas.microsoft.com/office/drawing/2014/main" id="{BBD2477A-E6F9-4F55-98B5-48A416FABA06}"/>
              </a:ext>
            </a:extLst>
          </p:cNvPr>
          <p:cNvSpPr/>
          <p:nvPr/>
        </p:nvSpPr>
        <p:spPr>
          <a:xfrm>
            <a:off x="1814130" y="1131217"/>
            <a:ext cx="1999945" cy="559471"/>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00B050"/>
                </a:solidFill>
                <a:latin typeface="Roboto" panose="02000000000000000000" pitchFamily="2" charset="0"/>
                <a:ea typeface="Roboto" panose="02000000000000000000" pitchFamily="2" charset="0"/>
              </a:rPr>
              <a:t>:RESTRequest1</a:t>
            </a:r>
          </a:p>
          <a:p>
            <a:pPr algn="ctr"/>
            <a:r>
              <a:rPr lang="en-US" sz="800" i="1" dirty="0">
                <a:solidFill>
                  <a:srgbClr val="00B050"/>
                </a:solidFill>
                <a:latin typeface="Roboto" panose="02000000000000000000" pitchFamily="2" charset="0"/>
                <a:ea typeface="Roboto" panose="02000000000000000000" pitchFamily="2" charset="0"/>
              </a:rPr>
              <a:t>Subsystem 1</a:t>
            </a:r>
          </a:p>
          <a:p>
            <a:pPr algn="ctr"/>
            <a:r>
              <a:rPr lang="en-US" sz="800" i="1" dirty="0">
                <a:solidFill>
                  <a:srgbClr val="00B050"/>
                </a:solidFill>
                <a:latin typeface="Roboto" panose="02000000000000000000" pitchFamily="2" charset="0"/>
                <a:ea typeface="Roboto" panose="02000000000000000000" pitchFamily="2" charset="0"/>
              </a:rPr>
              <a:t>Component 1.4</a:t>
            </a:r>
          </a:p>
        </p:txBody>
      </p:sp>
      <p:cxnSp>
        <p:nvCxnSpPr>
          <p:cNvPr id="23" name="Straight Connector 22">
            <a:extLst>
              <a:ext uri="{FF2B5EF4-FFF2-40B4-BE49-F238E27FC236}">
                <a16:creationId xmlns:a16="http://schemas.microsoft.com/office/drawing/2014/main" id="{2454A3F1-3886-4E05-BCFF-EEDCF21C7203}"/>
              </a:ext>
            </a:extLst>
          </p:cNvPr>
          <p:cNvCxnSpPr>
            <a:cxnSpLocks/>
            <a:stCxn id="22" idx="2"/>
          </p:cNvCxnSpPr>
          <p:nvPr/>
        </p:nvCxnSpPr>
        <p:spPr>
          <a:xfrm>
            <a:off x="2814103" y="1690688"/>
            <a:ext cx="0" cy="4103772"/>
          </a:xfrm>
          <a:prstGeom prst="line">
            <a:avLst/>
          </a:prstGeom>
          <a:ln w="19050">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6EB33B80-673F-4F12-A8E9-56EB16F4A6D1}"/>
              </a:ext>
            </a:extLst>
          </p:cNvPr>
          <p:cNvSpPr/>
          <p:nvPr/>
        </p:nvSpPr>
        <p:spPr>
          <a:xfrm>
            <a:off x="8303762" y="1131216"/>
            <a:ext cx="1999945" cy="559471"/>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dirty="0">
                <a:solidFill>
                  <a:srgbClr val="00B050"/>
                </a:solidFill>
                <a:latin typeface="Roboto" panose="02000000000000000000" pitchFamily="2" charset="0"/>
                <a:ea typeface="Roboto" panose="02000000000000000000" pitchFamily="2" charset="0"/>
              </a:rPr>
              <a:t>:RESTRequest2</a:t>
            </a:r>
          </a:p>
          <a:p>
            <a:pPr algn="ctr"/>
            <a:r>
              <a:rPr lang="en-US" sz="800" i="1" dirty="0">
                <a:solidFill>
                  <a:srgbClr val="00B050"/>
                </a:solidFill>
                <a:latin typeface="Roboto" panose="02000000000000000000" pitchFamily="2" charset="0"/>
                <a:ea typeface="Roboto" panose="02000000000000000000" pitchFamily="2" charset="0"/>
              </a:rPr>
              <a:t>Subsystem 2</a:t>
            </a:r>
          </a:p>
          <a:p>
            <a:pPr algn="ctr"/>
            <a:r>
              <a:rPr lang="en-US" sz="800" i="1" dirty="0">
                <a:solidFill>
                  <a:srgbClr val="00B050"/>
                </a:solidFill>
                <a:latin typeface="Roboto" panose="02000000000000000000" pitchFamily="2" charset="0"/>
                <a:ea typeface="Roboto" panose="02000000000000000000" pitchFamily="2" charset="0"/>
              </a:rPr>
              <a:t>Component 2.1</a:t>
            </a:r>
          </a:p>
        </p:txBody>
      </p:sp>
      <p:cxnSp>
        <p:nvCxnSpPr>
          <p:cNvPr id="25" name="Straight Connector 24">
            <a:extLst>
              <a:ext uri="{FF2B5EF4-FFF2-40B4-BE49-F238E27FC236}">
                <a16:creationId xmlns:a16="http://schemas.microsoft.com/office/drawing/2014/main" id="{6AD89EED-BFFB-4B25-9122-2C27055BE2FE}"/>
              </a:ext>
            </a:extLst>
          </p:cNvPr>
          <p:cNvCxnSpPr>
            <a:cxnSpLocks/>
            <a:stCxn id="24" idx="2"/>
          </p:cNvCxnSpPr>
          <p:nvPr/>
        </p:nvCxnSpPr>
        <p:spPr>
          <a:xfrm>
            <a:off x="9303735" y="1690687"/>
            <a:ext cx="47312" cy="4054874"/>
          </a:xfrm>
          <a:prstGeom prst="line">
            <a:avLst/>
          </a:prstGeom>
          <a:ln w="19050">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5F8784FA-4C95-427D-8B1A-5D3324365D18}"/>
              </a:ext>
            </a:extLst>
          </p:cNvPr>
          <p:cNvSpPr/>
          <p:nvPr/>
        </p:nvSpPr>
        <p:spPr>
          <a:xfrm>
            <a:off x="2720620" y="3692011"/>
            <a:ext cx="207816" cy="1139513"/>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27" name="Rectangle 26">
            <a:extLst>
              <a:ext uri="{FF2B5EF4-FFF2-40B4-BE49-F238E27FC236}">
                <a16:creationId xmlns:a16="http://schemas.microsoft.com/office/drawing/2014/main" id="{86640AE8-EEFE-439F-959C-508DF8177FE1}"/>
              </a:ext>
            </a:extLst>
          </p:cNvPr>
          <p:cNvSpPr/>
          <p:nvPr/>
        </p:nvSpPr>
        <p:spPr>
          <a:xfrm>
            <a:off x="9217830" y="3692010"/>
            <a:ext cx="207816" cy="1139513"/>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cxnSp>
        <p:nvCxnSpPr>
          <p:cNvPr id="28" name="Straight Connector 27">
            <a:hlinkClick r:id="rId3" action="ppaction://hlinksldjump"/>
            <a:extLst>
              <a:ext uri="{FF2B5EF4-FFF2-40B4-BE49-F238E27FC236}">
                <a16:creationId xmlns:a16="http://schemas.microsoft.com/office/drawing/2014/main" id="{F879B917-1770-411D-A441-46A757C2E366}"/>
              </a:ext>
            </a:extLst>
          </p:cNvPr>
          <p:cNvCxnSpPr>
            <a:cxnSpLocks/>
            <a:stCxn id="18" idx="3"/>
          </p:cNvCxnSpPr>
          <p:nvPr/>
        </p:nvCxnSpPr>
        <p:spPr>
          <a:xfrm>
            <a:off x="11161335" y="3438389"/>
            <a:ext cx="1030665" cy="0"/>
          </a:xfrm>
          <a:prstGeom prst="line">
            <a:avLst/>
          </a:prstGeom>
          <a:ln w="12700">
            <a:solidFill>
              <a:srgbClr val="00B050"/>
            </a:solidFill>
          </a:ln>
          <a:effectLst>
            <a:glow rad="1016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4EA860EC-1B39-439D-9A0A-60F515EA1755}"/>
              </a:ext>
            </a:extLst>
          </p:cNvPr>
          <p:cNvSpPr/>
          <p:nvPr/>
        </p:nvSpPr>
        <p:spPr>
          <a:xfrm>
            <a:off x="2720620" y="2443339"/>
            <a:ext cx="207763" cy="671494"/>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30" name="Rectangle 29">
            <a:extLst>
              <a:ext uri="{FF2B5EF4-FFF2-40B4-BE49-F238E27FC236}">
                <a16:creationId xmlns:a16="http://schemas.microsoft.com/office/drawing/2014/main" id="{12E560BA-2173-41B7-9E20-05D09D5CC15C}"/>
              </a:ext>
            </a:extLst>
          </p:cNvPr>
          <p:cNvSpPr/>
          <p:nvPr/>
        </p:nvSpPr>
        <p:spPr>
          <a:xfrm>
            <a:off x="9217830" y="2443338"/>
            <a:ext cx="207763" cy="671494"/>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grpSp>
        <p:nvGrpSpPr>
          <p:cNvPr id="31" name="Group 30">
            <a:extLst>
              <a:ext uri="{FF2B5EF4-FFF2-40B4-BE49-F238E27FC236}">
                <a16:creationId xmlns:a16="http://schemas.microsoft.com/office/drawing/2014/main" id="{6CB88892-BCA1-4846-9F56-FE4D2D5C24EC}"/>
              </a:ext>
            </a:extLst>
          </p:cNvPr>
          <p:cNvGrpSpPr/>
          <p:nvPr/>
        </p:nvGrpSpPr>
        <p:grpSpPr>
          <a:xfrm>
            <a:off x="3006126" y="2537639"/>
            <a:ext cx="6133960" cy="248193"/>
            <a:chOff x="3010040" y="1883777"/>
            <a:chExt cx="6133960" cy="248193"/>
          </a:xfrm>
        </p:grpSpPr>
        <p:cxnSp>
          <p:nvCxnSpPr>
            <p:cNvPr id="32" name="Straight Arrow Connector 31">
              <a:extLst>
                <a:ext uri="{FF2B5EF4-FFF2-40B4-BE49-F238E27FC236}">
                  <a16:creationId xmlns:a16="http://schemas.microsoft.com/office/drawing/2014/main" id="{221D2C43-1E24-49B4-B67A-63A01847DEC2}"/>
                </a:ext>
              </a:extLst>
            </p:cNvPr>
            <p:cNvCxnSpPr>
              <a:cxnSpLocks/>
            </p:cNvCxnSpPr>
            <p:nvPr/>
          </p:nvCxnSpPr>
          <p:spPr>
            <a:xfrm>
              <a:off x="3010040" y="2131969"/>
              <a:ext cx="6133960" cy="1"/>
            </a:xfrm>
            <a:prstGeom prst="straightConnector1">
              <a:avLst/>
            </a:prstGeom>
            <a:ln w="12700">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7ACD0EB5-A2E5-45DC-981C-7A99184ED3D2}"/>
                </a:ext>
              </a:extLst>
            </p:cNvPr>
            <p:cNvSpPr txBox="1"/>
            <p:nvPr/>
          </p:nvSpPr>
          <p:spPr>
            <a:xfrm>
              <a:off x="5789666" y="1883777"/>
              <a:ext cx="503664" cy="246221"/>
            </a:xfrm>
            <a:prstGeom prst="rect">
              <a:avLst/>
            </a:prstGeom>
            <a:noFill/>
            <a:ln>
              <a:noFill/>
            </a:ln>
          </p:spPr>
          <p:txBody>
            <a:bodyPr wrap="none" rtlCol="0">
              <a:spAutoFit/>
            </a:bodyPr>
            <a:lstStyle/>
            <a:p>
              <a:r>
                <a:rPr lang="en-US" sz="1000" i="1" dirty="0">
                  <a:solidFill>
                    <a:srgbClr val="00B050"/>
                  </a:solidFill>
                  <a:latin typeface="Roboto" panose="02000000000000000000" pitchFamily="2" charset="0"/>
                  <a:ea typeface="Roboto" panose="02000000000000000000" pitchFamily="2" charset="0"/>
                </a:rPr>
                <a:t>token</a:t>
              </a:r>
            </a:p>
          </p:txBody>
        </p:sp>
      </p:grpSp>
      <p:grpSp>
        <p:nvGrpSpPr>
          <p:cNvPr id="34" name="Group 33">
            <a:extLst>
              <a:ext uri="{FF2B5EF4-FFF2-40B4-BE49-F238E27FC236}">
                <a16:creationId xmlns:a16="http://schemas.microsoft.com/office/drawing/2014/main" id="{8022A3DA-74EB-4731-A22D-95EC0893E664}"/>
              </a:ext>
            </a:extLst>
          </p:cNvPr>
          <p:cNvGrpSpPr/>
          <p:nvPr/>
        </p:nvGrpSpPr>
        <p:grpSpPr>
          <a:xfrm>
            <a:off x="3029020" y="3443818"/>
            <a:ext cx="6133960" cy="470664"/>
            <a:chOff x="3029020" y="3443818"/>
            <a:chExt cx="6133960" cy="470664"/>
          </a:xfrm>
        </p:grpSpPr>
        <p:cxnSp>
          <p:nvCxnSpPr>
            <p:cNvPr id="35" name="Straight Arrow Connector 34">
              <a:extLst>
                <a:ext uri="{FF2B5EF4-FFF2-40B4-BE49-F238E27FC236}">
                  <a16:creationId xmlns:a16="http://schemas.microsoft.com/office/drawing/2014/main" id="{87271DE3-3939-4A7F-AC73-A1235639907E}"/>
                </a:ext>
              </a:extLst>
            </p:cNvPr>
            <p:cNvCxnSpPr>
              <a:cxnSpLocks/>
            </p:cNvCxnSpPr>
            <p:nvPr/>
          </p:nvCxnSpPr>
          <p:spPr>
            <a:xfrm>
              <a:off x="3029020" y="3692010"/>
              <a:ext cx="6133960" cy="1"/>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2E8DF102-F07F-4BD0-AC5F-AF217CD9E08C}"/>
                </a:ext>
              </a:extLst>
            </p:cNvPr>
            <p:cNvSpPr txBox="1"/>
            <p:nvPr/>
          </p:nvSpPr>
          <p:spPr>
            <a:xfrm>
              <a:off x="5808646" y="3443818"/>
              <a:ext cx="612668" cy="246221"/>
            </a:xfrm>
            <a:prstGeom prst="rect">
              <a:avLst/>
            </a:prstGeom>
            <a:noFill/>
            <a:ln>
              <a:noFill/>
            </a:ln>
          </p:spPr>
          <p:txBody>
            <a:bodyPr wrap="none" rtlCol="0">
              <a:spAutoFit/>
            </a:bodyPr>
            <a:lstStyle/>
            <a:p>
              <a:r>
                <a:rPr lang="en-US" sz="1000" i="1" dirty="0">
                  <a:solidFill>
                    <a:srgbClr val="00B050"/>
                  </a:solidFill>
                  <a:latin typeface="Roboto" panose="02000000000000000000" pitchFamily="2" charset="0"/>
                  <a:ea typeface="Roboto" panose="02000000000000000000" pitchFamily="2" charset="0"/>
                </a:rPr>
                <a:t>request</a:t>
              </a:r>
            </a:p>
          </p:txBody>
        </p:sp>
        <p:sp>
          <p:nvSpPr>
            <p:cNvPr id="37" name="TextBox 36">
              <a:extLst>
                <a:ext uri="{FF2B5EF4-FFF2-40B4-BE49-F238E27FC236}">
                  <a16:creationId xmlns:a16="http://schemas.microsoft.com/office/drawing/2014/main" id="{3E59BCE0-B9CF-46EF-89ED-85DE1177C990}"/>
                </a:ext>
              </a:extLst>
            </p:cNvPr>
            <p:cNvSpPr txBox="1"/>
            <p:nvPr/>
          </p:nvSpPr>
          <p:spPr>
            <a:xfrm>
              <a:off x="5323737" y="3668261"/>
              <a:ext cx="1680268" cy="246221"/>
            </a:xfrm>
            <a:prstGeom prst="rect">
              <a:avLst/>
            </a:prstGeom>
            <a:noFill/>
            <a:ln>
              <a:noFill/>
            </a:ln>
          </p:spPr>
          <p:txBody>
            <a:bodyPr wrap="none" rtlCol="0">
              <a:spAutoFit/>
            </a:bodyPr>
            <a:lstStyle/>
            <a:p>
              <a:r>
                <a:rPr lang="en-US" sz="1000" dirty="0">
                  <a:solidFill>
                    <a:srgbClr val="00B050"/>
                  </a:solidFill>
                  <a:latin typeface="Roboto" panose="02000000000000000000" pitchFamily="2" charset="0"/>
                  <a:ea typeface="Roboto" panose="02000000000000000000" pitchFamily="2" charset="0"/>
                </a:rPr>
                <a:t>[ GET data1, data2, data3 ]</a:t>
              </a:r>
            </a:p>
          </p:txBody>
        </p:sp>
      </p:grpSp>
      <p:grpSp>
        <p:nvGrpSpPr>
          <p:cNvPr id="38" name="Group 37">
            <a:extLst>
              <a:ext uri="{FF2B5EF4-FFF2-40B4-BE49-F238E27FC236}">
                <a16:creationId xmlns:a16="http://schemas.microsoft.com/office/drawing/2014/main" id="{4315772B-B31A-40DA-AC76-D4C8C39E4411}"/>
              </a:ext>
            </a:extLst>
          </p:cNvPr>
          <p:cNvGrpSpPr/>
          <p:nvPr/>
        </p:nvGrpSpPr>
        <p:grpSpPr>
          <a:xfrm>
            <a:off x="3053830" y="4565081"/>
            <a:ext cx="6047762" cy="473161"/>
            <a:chOff x="3053830" y="4565081"/>
            <a:chExt cx="6047762" cy="473161"/>
          </a:xfrm>
        </p:grpSpPr>
        <p:cxnSp>
          <p:nvCxnSpPr>
            <p:cNvPr id="39" name="Straight Arrow Connector 38">
              <a:extLst>
                <a:ext uri="{FF2B5EF4-FFF2-40B4-BE49-F238E27FC236}">
                  <a16:creationId xmlns:a16="http://schemas.microsoft.com/office/drawing/2014/main" id="{A94FFEBE-2B66-4BB7-A121-506EB74F3F5E}"/>
                </a:ext>
              </a:extLst>
            </p:cNvPr>
            <p:cNvCxnSpPr>
              <a:cxnSpLocks/>
            </p:cNvCxnSpPr>
            <p:nvPr/>
          </p:nvCxnSpPr>
          <p:spPr>
            <a:xfrm flipH="1">
              <a:off x="3053830" y="4816853"/>
              <a:ext cx="6047762" cy="0"/>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B24EF077-4B81-4C93-842C-9742DC6090A3}"/>
                </a:ext>
              </a:extLst>
            </p:cNvPr>
            <p:cNvSpPr txBox="1"/>
            <p:nvPr/>
          </p:nvSpPr>
          <p:spPr>
            <a:xfrm>
              <a:off x="5808646" y="4565081"/>
              <a:ext cx="710451" cy="246221"/>
            </a:xfrm>
            <a:prstGeom prst="rect">
              <a:avLst/>
            </a:prstGeom>
            <a:noFill/>
            <a:ln>
              <a:noFill/>
            </a:ln>
          </p:spPr>
          <p:txBody>
            <a:bodyPr wrap="none" rtlCol="0">
              <a:spAutoFit/>
            </a:bodyPr>
            <a:lstStyle/>
            <a:p>
              <a:r>
                <a:rPr lang="en-US" sz="1000" i="1" dirty="0">
                  <a:solidFill>
                    <a:srgbClr val="00B050"/>
                  </a:solidFill>
                  <a:latin typeface="Roboto" panose="02000000000000000000" pitchFamily="2" charset="0"/>
                  <a:ea typeface="Roboto" panose="02000000000000000000" pitchFamily="2" charset="0"/>
                </a:rPr>
                <a:t>response</a:t>
              </a:r>
            </a:p>
          </p:txBody>
        </p:sp>
        <p:sp>
          <p:nvSpPr>
            <p:cNvPr id="41" name="TextBox 40">
              <a:extLst>
                <a:ext uri="{FF2B5EF4-FFF2-40B4-BE49-F238E27FC236}">
                  <a16:creationId xmlns:a16="http://schemas.microsoft.com/office/drawing/2014/main" id="{BC7414A4-AB76-43CB-BEE8-8914030B5971}"/>
                </a:ext>
              </a:extLst>
            </p:cNvPr>
            <p:cNvSpPr txBox="1"/>
            <p:nvPr/>
          </p:nvSpPr>
          <p:spPr>
            <a:xfrm>
              <a:off x="5225953" y="4792021"/>
              <a:ext cx="1875835" cy="246221"/>
            </a:xfrm>
            <a:prstGeom prst="rect">
              <a:avLst/>
            </a:prstGeom>
            <a:noFill/>
            <a:ln>
              <a:noFill/>
            </a:ln>
          </p:spPr>
          <p:txBody>
            <a:bodyPr wrap="none" rtlCol="0">
              <a:spAutoFit/>
            </a:bodyPr>
            <a:lstStyle/>
            <a:p>
              <a:r>
                <a:rPr lang="en-US" sz="1000" dirty="0">
                  <a:solidFill>
                    <a:srgbClr val="00B050"/>
                  </a:solidFill>
                  <a:latin typeface="Roboto" panose="02000000000000000000" pitchFamily="2" charset="0"/>
                  <a:ea typeface="Roboto" panose="02000000000000000000" pitchFamily="2" charset="0"/>
                </a:rPr>
                <a:t>[ ARRAY: data1, data2, data3 ]</a:t>
              </a:r>
            </a:p>
          </p:txBody>
        </p:sp>
      </p:grpSp>
      <p:pic>
        <p:nvPicPr>
          <p:cNvPr id="54" name="Graphic 53" descr="Home">
            <a:hlinkClick r:id="rId4" action="ppaction://hlinksldjump"/>
            <a:extLst>
              <a:ext uri="{FF2B5EF4-FFF2-40B4-BE49-F238E27FC236}">
                <a16:creationId xmlns:a16="http://schemas.microsoft.com/office/drawing/2014/main" id="{D54C1A97-37B6-4ECE-86A7-8B1237F7B0F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4372" y="502939"/>
            <a:ext cx="324131" cy="324131"/>
          </a:xfrm>
          <a:prstGeom prst="rect">
            <a:avLst/>
          </a:prstGeom>
          <a:effectLst>
            <a:glow rad="63500">
              <a:schemeClr val="accent3">
                <a:satMod val="175000"/>
                <a:alpha val="40000"/>
              </a:schemeClr>
            </a:glow>
          </a:effectLst>
        </p:spPr>
      </p:pic>
      <p:grpSp>
        <p:nvGrpSpPr>
          <p:cNvPr id="55" name="Group 54">
            <a:extLst>
              <a:ext uri="{FF2B5EF4-FFF2-40B4-BE49-F238E27FC236}">
                <a16:creationId xmlns:a16="http://schemas.microsoft.com/office/drawing/2014/main" id="{1576F747-C4B8-48F6-BD23-18E14875EC47}"/>
              </a:ext>
            </a:extLst>
          </p:cNvPr>
          <p:cNvGrpSpPr/>
          <p:nvPr/>
        </p:nvGrpSpPr>
        <p:grpSpPr>
          <a:xfrm>
            <a:off x="10777072" y="5939329"/>
            <a:ext cx="1375494" cy="869902"/>
            <a:chOff x="9557819" y="5850937"/>
            <a:chExt cx="1375494" cy="869902"/>
          </a:xfrm>
        </p:grpSpPr>
        <p:sp>
          <p:nvSpPr>
            <p:cNvPr id="56" name="Rectangle: Rounded Corners 55">
              <a:extLst>
                <a:ext uri="{FF2B5EF4-FFF2-40B4-BE49-F238E27FC236}">
                  <a16:creationId xmlns:a16="http://schemas.microsoft.com/office/drawing/2014/main" id="{6316D261-4BB3-4248-AE49-F2306B292648}"/>
                </a:ext>
              </a:extLst>
            </p:cNvPr>
            <p:cNvSpPr/>
            <p:nvPr/>
          </p:nvSpPr>
          <p:spPr>
            <a:xfrm>
              <a:off x="10058400" y="5850937"/>
              <a:ext cx="874913" cy="134148"/>
            </a:xfrm>
            <a:prstGeom prst="round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lumMod val="85000"/>
                      <a:lumOff val="15000"/>
                    </a:schemeClr>
                  </a:solidFill>
                  <a:latin typeface="Roboto" panose="02000000000000000000" pitchFamily="2" charset="0"/>
                  <a:ea typeface="Roboto" panose="02000000000000000000" pitchFamily="2" charset="0"/>
                </a:rPr>
                <a:t>current</a:t>
              </a:r>
              <a:endParaRPr lang="en-US" sz="1100" dirty="0">
                <a:solidFill>
                  <a:schemeClr val="tx1">
                    <a:lumMod val="85000"/>
                    <a:lumOff val="15000"/>
                  </a:schemeClr>
                </a:solidFill>
                <a:latin typeface="Roboto" panose="02000000000000000000" pitchFamily="2" charset="0"/>
                <a:ea typeface="Roboto" panose="02000000000000000000" pitchFamily="2" charset="0"/>
              </a:endParaRPr>
            </a:p>
          </p:txBody>
        </p:sp>
        <p:sp>
          <p:nvSpPr>
            <p:cNvPr id="57" name="Rectangle: Rounded Corners 56">
              <a:extLst>
                <a:ext uri="{FF2B5EF4-FFF2-40B4-BE49-F238E27FC236}">
                  <a16:creationId xmlns:a16="http://schemas.microsoft.com/office/drawing/2014/main" id="{71E1362C-B59C-492C-8D21-ED1B31BD1615}"/>
                </a:ext>
              </a:extLst>
            </p:cNvPr>
            <p:cNvSpPr/>
            <p:nvPr/>
          </p:nvSpPr>
          <p:spPr>
            <a:xfrm>
              <a:off x="10058400" y="6028089"/>
              <a:ext cx="874913" cy="134148"/>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00B050"/>
                  </a:solidFill>
                  <a:latin typeface="Roboto" panose="02000000000000000000" pitchFamily="2" charset="0"/>
                  <a:ea typeface="Roboto" panose="02000000000000000000" pitchFamily="2" charset="0"/>
                </a:rPr>
                <a:t>new</a:t>
              </a:r>
              <a:endParaRPr lang="en-US" sz="1100" dirty="0">
                <a:solidFill>
                  <a:srgbClr val="00B050"/>
                </a:solidFill>
                <a:latin typeface="Roboto" panose="02000000000000000000" pitchFamily="2" charset="0"/>
                <a:ea typeface="Roboto" panose="02000000000000000000" pitchFamily="2" charset="0"/>
              </a:endParaRPr>
            </a:p>
          </p:txBody>
        </p:sp>
        <p:sp>
          <p:nvSpPr>
            <p:cNvPr id="58" name="Rectangle: Rounded Corners 57">
              <a:extLst>
                <a:ext uri="{FF2B5EF4-FFF2-40B4-BE49-F238E27FC236}">
                  <a16:creationId xmlns:a16="http://schemas.microsoft.com/office/drawing/2014/main" id="{65F03C1A-4CED-4A14-B5DA-555B94B1A315}"/>
                </a:ext>
              </a:extLst>
            </p:cNvPr>
            <p:cNvSpPr/>
            <p:nvPr/>
          </p:nvSpPr>
          <p:spPr>
            <a:xfrm>
              <a:off x="10058400" y="6205241"/>
              <a:ext cx="874913" cy="134148"/>
            </a:xfrm>
            <a:prstGeom prst="round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9900"/>
                  </a:solidFill>
                  <a:latin typeface="Roboto" panose="02000000000000000000" pitchFamily="2" charset="0"/>
                  <a:ea typeface="Roboto" panose="02000000000000000000" pitchFamily="2" charset="0"/>
                </a:rPr>
                <a:t>modify</a:t>
              </a:r>
              <a:endParaRPr lang="en-US" sz="1100" dirty="0">
                <a:solidFill>
                  <a:srgbClr val="FF9900"/>
                </a:solidFill>
                <a:latin typeface="Roboto" panose="02000000000000000000" pitchFamily="2" charset="0"/>
                <a:ea typeface="Roboto" panose="02000000000000000000" pitchFamily="2" charset="0"/>
              </a:endParaRPr>
            </a:p>
          </p:txBody>
        </p:sp>
        <p:sp>
          <p:nvSpPr>
            <p:cNvPr id="59" name="Rectangle: Rounded Corners 58">
              <a:extLst>
                <a:ext uri="{FF2B5EF4-FFF2-40B4-BE49-F238E27FC236}">
                  <a16:creationId xmlns:a16="http://schemas.microsoft.com/office/drawing/2014/main" id="{C5A11386-C809-4B9D-8430-D276D12133B2}"/>
                </a:ext>
              </a:extLst>
            </p:cNvPr>
            <p:cNvSpPr/>
            <p:nvPr/>
          </p:nvSpPr>
          <p:spPr>
            <a:xfrm>
              <a:off x="10058400" y="6382393"/>
              <a:ext cx="874913" cy="134148"/>
            </a:xfrm>
            <a:prstGeom prst="roundRect">
              <a:avLst/>
            </a:prstGeom>
            <a:no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7C80"/>
                  </a:solidFill>
                  <a:latin typeface="Roboto" panose="02000000000000000000" pitchFamily="2" charset="0"/>
                  <a:ea typeface="Roboto" panose="02000000000000000000" pitchFamily="2" charset="0"/>
                </a:rPr>
                <a:t>retire</a:t>
              </a:r>
              <a:endParaRPr lang="en-US" sz="1100" dirty="0">
                <a:solidFill>
                  <a:srgbClr val="FF7C80"/>
                </a:solidFill>
                <a:latin typeface="Roboto" panose="02000000000000000000" pitchFamily="2" charset="0"/>
                <a:ea typeface="Roboto" panose="02000000000000000000" pitchFamily="2" charset="0"/>
              </a:endParaRPr>
            </a:p>
          </p:txBody>
        </p:sp>
        <p:pic>
          <p:nvPicPr>
            <p:cNvPr id="60" name="Graphic 59" descr="Key">
              <a:extLst>
                <a:ext uri="{FF2B5EF4-FFF2-40B4-BE49-F238E27FC236}">
                  <a16:creationId xmlns:a16="http://schemas.microsoft.com/office/drawing/2014/main" id="{3062172A-8C33-41CC-BC63-8881614AC23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5400000">
              <a:off x="9557819" y="5954637"/>
              <a:ext cx="500581" cy="500581"/>
            </a:xfrm>
            <a:prstGeom prst="rect">
              <a:avLst/>
            </a:prstGeom>
          </p:spPr>
        </p:pic>
        <p:sp>
          <p:nvSpPr>
            <p:cNvPr id="61" name="Rectangle: Rounded Corners 60">
              <a:extLst>
                <a:ext uri="{FF2B5EF4-FFF2-40B4-BE49-F238E27FC236}">
                  <a16:creationId xmlns:a16="http://schemas.microsoft.com/office/drawing/2014/main" id="{6A2D8121-9B46-4DD5-A640-6BAA1FAFEDBE}"/>
                </a:ext>
              </a:extLst>
            </p:cNvPr>
            <p:cNvSpPr/>
            <p:nvPr/>
          </p:nvSpPr>
          <p:spPr>
            <a:xfrm>
              <a:off x="9646655" y="6559544"/>
              <a:ext cx="1286658" cy="161295"/>
            </a:xfrm>
            <a:prstGeom prst="roundRect">
              <a:avLst/>
            </a:prstGeom>
            <a:noFill/>
            <a:ln>
              <a:solidFill>
                <a:schemeClr val="tx1">
                  <a:lumMod val="85000"/>
                  <a:lumOff val="15000"/>
                </a:schemeClr>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i="1" dirty="0">
                  <a:solidFill>
                    <a:schemeClr val="tx1">
                      <a:lumMod val="85000"/>
                      <a:lumOff val="15000"/>
                    </a:schemeClr>
                  </a:solidFill>
                  <a:latin typeface="Roboto" panose="02000000000000000000" pitchFamily="2" charset="0"/>
                  <a:ea typeface="Roboto" panose="02000000000000000000" pitchFamily="2" charset="0"/>
                </a:rPr>
                <a:t>glow</a:t>
              </a:r>
              <a:r>
                <a:rPr lang="en-US" sz="800" dirty="0">
                  <a:solidFill>
                    <a:schemeClr val="tx1">
                      <a:lumMod val="85000"/>
                      <a:lumOff val="15000"/>
                    </a:schemeClr>
                  </a:solidFill>
                  <a:latin typeface="Roboto" panose="02000000000000000000" pitchFamily="2" charset="0"/>
                  <a:ea typeface="Roboto" panose="02000000000000000000" pitchFamily="2" charset="0"/>
                </a:rPr>
                <a:t>: click to navigate</a:t>
              </a:r>
              <a:endParaRPr lang="en-US" sz="1100" dirty="0">
                <a:solidFill>
                  <a:schemeClr val="tx1">
                    <a:lumMod val="85000"/>
                    <a:lumOff val="15000"/>
                  </a:schemeClr>
                </a:solidFill>
                <a:latin typeface="Roboto" panose="02000000000000000000" pitchFamily="2" charset="0"/>
                <a:ea typeface="Roboto" panose="02000000000000000000" pitchFamily="2" charset="0"/>
              </a:endParaRPr>
            </a:p>
          </p:txBody>
        </p:sp>
      </p:grpSp>
      <p:sp>
        <p:nvSpPr>
          <p:cNvPr id="42" name="Rectangle 41">
            <a:extLst>
              <a:ext uri="{FF2B5EF4-FFF2-40B4-BE49-F238E27FC236}">
                <a16:creationId xmlns:a16="http://schemas.microsoft.com/office/drawing/2014/main" id="{D6CE4CBC-FBD8-4DDF-9112-0E17FC2B485F}"/>
              </a:ext>
            </a:extLst>
          </p:cNvPr>
          <p:cNvSpPr/>
          <p:nvPr/>
        </p:nvSpPr>
        <p:spPr>
          <a:xfrm>
            <a:off x="9372838" y="2492987"/>
            <a:ext cx="175684" cy="559471"/>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3" name="Connector: Elbow 42">
            <a:extLst>
              <a:ext uri="{FF2B5EF4-FFF2-40B4-BE49-F238E27FC236}">
                <a16:creationId xmlns:a16="http://schemas.microsoft.com/office/drawing/2014/main" id="{7453C81E-E1B7-411B-BBA4-B4A05483992D}"/>
              </a:ext>
            </a:extLst>
          </p:cNvPr>
          <p:cNvCxnSpPr>
            <a:cxnSpLocks/>
            <a:stCxn id="42" idx="0"/>
            <a:endCxn id="42" idx="2"/>
          </p:cNvCxnSpPr>
          <p:nvPr/>
        </p:nvCxnSpPr>
        <p:spPr>
          <a:xfrm rot="16200000" flipH="1">
            <a:off x="9180944" y="2772722"/>
            <a:ext cx="559471" cy="12700"/>
          </a:xfrm>
          <a:prstGeom prst="bentConnector5">
            <a:avLst>
              <a:gd name="adj1" fmla="val -24062"/>
              <a:gd name="adj2" fmla="val 1992205"/>
              <a:gd name="adj3" fmla="val 120884"/>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AD4BE681-C0B0-4CE7-9947-A89B01728F7C}"/>
              </a:ext>
            </a:extLst>
          </p:cNvPr>
          <p:cNvSpPr txBox="1"/>
          <p:nvPr/>
        </p:nvSpPr>
        <p:spPr>
          <a:xfrm rot="16200000">
            <a:off x="9385999" y="2589559"/>
            <a:ext cx="801876" cy="246221"/>
          </a:xfrm>
          <a:prstGeom prst="rect">
            <a:avLst/>
          </a:prstGeom>
          <a:noFill/>
          <a:ln>
            <a:noFill/>
          </a:ln>
        </p:spPr>
        <p:txBody>
          <a:bodyPr wrap="square" rtlCol="0">
            <a:spAutoFit/>
          </a:bodyPr>
          <a:lstStyle/>
          <a:p>
            <a:r>
              <a:rPr lang="en-US" sz="1000" i="1" dirty="0">
                <a:solidFill>
                  <a:srgbClr val="00B050"/>
                </a:solidFill>
                <a:latin typeface="Roboto" panose="02000000000000000000" pitchFamily="2" charset="0"/>
                <a:ea typeface="Roboto" panose="02000000000000000000" pitchFamily="2" charset="0"/>
              </a:rPr>
              <a:t>transform</a:t>
            </a:r>
          </a:p>
        </p:txBody>
      </p:sp>
    </p:spTree>
    <p:extLst>
      <p:ext uri="{BB962C8B-B14F-4D97-AF65-F5344CB8AC3E}">
        <p14:creationId xmlns:p14="http://schemas.microsoft.com/office/powerpoint/2010/main" val="19273389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ACF6C-449F-43CE-8EF0-E085D55845DB}"/>
              </a:ext>
            </a:extLst>
          </p:cNvPr>
          <p:cNvSpPr>
            <a:spLocks noGrp="1"/>
          </p:cNvSpPr>
          <p:nvPr>
            <p:ph type="title"/>
          </p:nvPr>
        </p:nvSpPr>
        <p:spPr/>
        <p:txBody>
          <a:bodyPr/>
          <a:lstStyle/>
          <a:p>
            <a:r>
              <a:rPr lang="en-US" dirty="0"/>
              <a:t>Interface 2    4</a:t>
            </a:r>
          </a:p>
        </p:txBody>
      </p:sp>
      <p:sp>
        <p:nvSpPr>
          <p:cNvPr id="5" name="Arrow: Left-Right 4">
            <a:extLst>
              <a:ext uri="{FF2B5EF4-FFF2-40B4-BE49-F238E27FC236}">
                <a16:creationId xmlns:a16="http://schemas.microsoft.com/office/drawing/2014/main" id="{300B85C1-1E7A-4223-9C93-4C1C27B9498B}"/>
              </a:ext>
            </a:extLst>
          </p:cNvPr>
          <p:cNvSpPr/>
          <p:nvPr/>
        </p:nvSpPr>
        <p:spPr>
          <a:xfrm>
            <a:off x="3524887" y="582878"/>
            <a:ext cx="500062" cy="190500"/>
          </a:xfrm>
          <a:prstGeom prst="leftRightArrow">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Double Brace 16">
            <a:extLst>
              <a:ext uri="{FF2B5EF4-FFF2-40B4-BE49-F238E27FC236}">
                <a16:creationId xmlns:a16="http://schemas.microsoft.com/office/drawing/2014/main" id="{4E8D10C5-0131-4C83-ACD1-4A301B3B99BD}"/>
              </a:ext>
            </a:extLst>
          </p:cNvPr>
          <p:cNvSpPr/>
          <p:nvPr/>
        </p:nvSpPr>
        <p:spPr>
          <a:xfrm>
            <a:off x="938784" y="1131217"/>
            <a:ext cx="10222551" cy="4614344"/>
          </a:xfrm>
          <a:prstGeom prst="bracePair">
            <a:avLst>
              <a:gd name="adj" fmla="val 9488"/>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1">
                  <a:lumMod val="85000"/>
                  <a:lumOff val="15000"/>
                </a:schemeClr>
              </a:solidFill>
            </a:endParaRPr>
          </a:p>
        </p:txBody>
      </p:sp>
      <p:sp>
        <p:nvSpPr>
          <p:cNvPr id="18" name="Right Bracket 17">
            <a:hlinkClick r:id="rId2" action="ppaction://hlinksldjump"/>
            <a:extLst>
              <a:ext uri="{FF2B5EF4-FFF2-40B4-BE49-F238E27FC236}">
                <a16:creationId xmlns:a16="http://schemas.microsoft.com/office/drawing/2014/main" id="{337F97D1-C70B-4570-BC4B-AD1A5443CFBC}"/>
              </a:ext>
            </a:extLst>
          </p:cNvPr>
          <p:cNvSpPr/>
          <p:nvPr/>
        </p:nvSpPr>
        <p:spPr>
          <a:xfrm rot="10800000">
            <a:off x="527432" y="3204408"/>
            <a:ext cx="233443" cy="449183"/>
          </a:xfrm>
          <a:prstGeom prst="rightBracket">
            <a:avLst>
              <a:gd name="adj" fmla="val 91892"/>
            </a:avLst>
          </a:prstGeom>
          <a:ln w="12700">
            <a:solidFill>
              <a:schemeClr val="tx1">
                <a:lumMod val="85000"/>
                <a:lumOff val="15000"/>
              </a:schemeClr>
            </a:solidFill>
          </a:ln>
          <a:effectLst>
            <a:glow rad="1016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1">
                  <a:lumMod val="85000"/>
                  <a:lumOff val="15000"/>
                </a:schemeClr>
              </a:solidFill>
            </a:endParaRPr>
          </a:p>
        </p:txBody>
      </p:sp>
      <p:cxnSp>
        <p:nvCxnSpPr>
          <p:cNvPr id="19" name="Straight Connector 18">
            <a:extLst>
              <a:ext uri="{FF2B5EF4-FFF2-40B4-BE49-F238E27FC236}">
                <a16:creationId xmlns:a16="http://schemas.microsoft.com/office/drawing/2014/main" id="{3D294923-59A7-41B7-B8B8-D0AFE535E762}"/>
              </a:ext>
            </a:extLst>
          </p:cNvPr>
          <p:cNvCxnSpPr>
            <a:cxnSpLocks/>
          </p:cNvCxnSpPr>
          <p:nvPr/>
        </p:nvCxnSpPr>
        <p:spPr>
          <a:xfrm>
            <a:off x="3580" y="3427601"/>
            <a:ext cx="539985" cy="139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34A0D9A2-0698-4354-AC1C-E4C9F5EB10E3}"/>
              </a:ext>
            </a:extLst>
          </p:cNvPr>
          <p:cNvSpPr/>
          <p:nvPr/>
        </p:nvSpPr>
        <p:spPr>
          <a:xfrm>
            <a:off x="604758" y="3271483"/>
            <a:ext cx="312236" cy="312236"/>
          </a:xfrm>
          <a:prstGeom prst="ellipse">
            <a:avLst/>
          </a:prstGeom>
          <a:no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21" name="Rectangle 20">
            <a:extLst>
              <a:ext uri="{FF2B5EF4-FFF2-40B4-BE49-F238E27FC236}">
                <a16:creationId xmlns:a16="http://schemas.microsoft.com/office/drawing/2014/main" id="{A0556C7C-0869-4820-AA2A-2470F51A0AA1}"/>
              </a:ext>
            </a:extLst>
          </p:cNvPr>
          <p:cNvSpPr/>
          <p:nvPr/>
        </p:nvSpPr>
        <p:spPr>
          <a:xfrm>
            <a:off x="1814130" y="1131217"/>
            <a:ext cx="1999945" cy="559471"/>
          </a:xfrm>
          <a:prstGeom prst="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85000"/>
                    <a:lumOff val="15000"/>
                  </a:schemeClr>
                </a:solidFill>
                <a:latin typeface="Roboto" panose="02000000000000000000" pitchFamily="2" charset="0"/>
                <a:ea typeface="Roboto" panose="02000000000000000000" pitchFamily="2" charset="0"/>
              </a:rPr>
              <a:t>:RESTRequest1</a:t>
            </a:r>
          </a:p>
          <a:p>
            <a:pPr algn="ctr"/>
            <a:r>
              <a:rPr lang="en-US" sz="800" i="1" dirty="0">
                <a:solidFill>
                  <a:schemeClr val="tx1">
                    <a:lumMod val="85000"/>
                    <a:lumOff val="15000"/>
                  </a:schemeClr>
                </a:solidFill>
                <a:latin typeface="Roboto" panose="02000000000000000000" pitchFamily="2" charset="0"/>
                <a:ea typeface="Roboto" panose="02000000000000000000" pitchFamily="2" charset="0"/>
              </a:rPr>
              <a:t>Subsystem 1</a:t>
            </a:r>
          </a:p>
          <a:p>
            <a:pPr algn="ctr"/>
            <a:r>
              <a:rPr lang="en-US" sz="800" i="1" dirty="0">
                <a:solidFill>
                  <a:schemeClr val="tx1">
                    <a:lumMod val="85000"/>
                    <a:lumOff val="15000"/>
                  </a:schemeClr>
                </a:solidFill>
                <a:latin typeface="Roboto" panose="02000000000000000000" pitchFamily="2" charset="0"/>
                <a:ea typeface="Roboto" panose="02000000000000000000" pitchFamily="2" charset="0"/>
              </a:rPr>
              <a:t>Component 1.4</a:t>
            </a:r>
          </a:p>
        </p:txBody>
      </p:sp>
      <p:cxnSp>
        <p:nvCxnSpPr>
          <p:cNvPr id="22" name="Straight Connector 21">
            <a:extLst>
              <a:ext uri="{FF2B5EF4-FFF2-40B4-BE49-F238E27FC236}">
                <a16:creationId xmlns:a16="http://schemas.microsoft.com/office/drawing/2014/main" id="{44C0C37F-DB86-4676-B9B5-5F001FF1F693}"/>
              </a:ext>
            </a:extLst>
          </p:cNvPr>
          <p:cNvCxnSpPr>
            <a:cxnSpLocks/>
            <a:stCxn id="21" idx="2"/>
          </p:cNvCxnSpPr>
          <p:nvPr/>
        </p:nvCxnSpPr>
        <p:spPr>
          <a:xfrm>
            <a:off x="2814103" y="1690688"/>
            <a:ext cx="0" cy="4103772"/>
          </a:xfrm>
          <a:prstGeom prst="line">
            <a:avLst/>
          </a:prstGeom>
          <a:ln w="19050">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7C914940-C264-49F2-AE33-CF1453C4BAAC}"/>
              </a:ext>
            </a:extLst>
          </p:cNvPr>
          <p:cNvSpPr/>
          <p:nvPr/>
        </p:nvSpPr>
        <p:spPr>
          <a:xfrm>
            <a:off x="8303762" y="1131216"/>
            <a:ext cx="1999945" cy="559471"/>
          </a:xfrm>
          <a:prstGeom prst="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dirty="0">
                <a:solidFill>
                  <a:schemeClr val="tx1">
                    <a:lumMod val="85000"/>
                    <a:lumOff val="15000"/>
                  </a:schemeClr>
                </a:solidFill>
                <a:latin typeface="Roboto" panose="02000000000000000000" pitchFamily="2" charset="0"/>
                <a:ea typeface="Roboto" panose="02000000000000000000" pitchFamily="2" charset="0"/>
              </a:rPr>
              <a:t>:RESTRequest2</a:t>
            </a:r>
          </a:p>
          <a:p>
            <a:pPr algn="ctr"/>
            <a:r>
              <a:rPr lang="en-US" sz="800" i="1" dirty="0">
                <a:solidFill>
                  <a:schemeClr val="tx1">
                    <a:lumMod val="85000"/>
                    <a:lumOff val="15000"/>
                  </a:schemeClr>
                </a:solidFill>
                <a:latin typeface="Roboto" panose="02000000000000000000" pitchFamily="2" charset="0"/>
                <a:ea typeface="Roboto" panose="02000000000000000000" pitchFamily="2" charset="0"/>
              </a:rPr>
              <a:t>Subsystem 2</a:t>
            </a:r>
          </a:p>
          <a:p>
            <a:pPr algn="ctr"/>
            <a:r>
              <a:rPr lang="en-US" sz="800" i="1" dirty="0">
                <a:solidFill>
                  <a:schemeClr val="tx1">
                    <a:lumMod val="85000"/>
                    <a:lumOff val="15000"/>
                  </a:schemeClr>
                </a:solidFill>
                <a:latin typeface="Roboto" panose="02000000000000000000" pitchFamily="2" charset="0"/>
                <a:ea typeface="Roboto" panose="02000000000000000000" pitchFamily="2" charset="0"/>
              </a:rPr>
              <a:t>Component 2.1</a:t>
            </a:r>
          </a:p>
        </p:txBody>
      </p:sp>
      <p:cxnSp>
        <p:nvCxnSpPr>
          <p:cNvPr id="24" name="Straight Connector 23">
            <a:extLst>
              <a:ext uri="{FF2B5EF4-FFF2-40B4-BE49-F238E27FC236}">
                <a16:creationId xmlns:a16="http://schemas.microsoft.com/office/drawing/2014/main" id="{7E90AEA6-6DD8-417D-A091-5D1CA5BA012B}"/>
              </a:ext>
            </a:extLst>
          </p:cNvPr>
          <p:cNvCxnSpPr>
            <a:cxnSpLocks/>
            <a:stCxn id="23" idx="2"/>
          </p:cNvCxnSpPr>
          <p:nvPr/>
        </p:nvCxnSpPr>
        <p:spPr>
          <a:xfrm>
            <a:off x="9303735" y="1690687"/>
            <a:ext cx="47312" cy="4054874"/>
          </a:xfrm>
          <a:prstGeom prst="line">
            <a:avLst/>
          </a:prstGeom>
          <a:ln w="19050">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3E349B04-7E05-49D0-8542-00B129D85155}"/>
              </a:ext>
            </a:extLst>
          </p:cNvPr>
          <p:cNvSpPr/>
          <p:nvPr/>
        </p:nvSpPr>
        <p:spPr>
          <a:xfrm>
            <a:off x="2720620" y="3692011"/>
            <a:ext cx="207816" cy="1139513"/>
          </a:xfrm>
          <a:prstGeom prst="rect">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26" name="Rectangle 25">
            <a:extLst>
              <a:ext uri="{FF2B5EF4-FFF2-40B4-BE49-F238E27FC236}">
                <a16:creationId xmlns:a16="http://schemas.microsoft.com/office/drawing/2014/main" id="{6964BD8E-86B3-4DE8-BD1B-514D029C71A6}"/>
              </a:ext>
            </a:extLst>
          </p:cNvPr>
          <p:cNvSpPr/>
          <p:nvPr/>
        </p:nvSpPr>
        <p:spPr>
          <a:xfrm>
            <a:off x="9217830" y="3692010"/>
            <a:ext cx="207816" cy="1139513"/>
          </a:xfrm>
          <a:prstGeom prst="rect">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cxnSp>
        <p:nvCxnSpPr>
          <p:cNvPr id="27" name="Straight Connector 26">
            <a:hlinkClick r:id="rId3" action="ppaction://hlinksldjump"/>
            <a:extLst>
              <a:ext uri="{FF2B5EF4-FFF2-40B4-BE49-F238E27FC236}">
                <a16:creationId xmlns:a16="http://schemas.microsoft.com/office/drawing/2014/main" id="{CC034676-DC03-4224-B5AD-5A32154EBEAC}"/>
              </a:ext>
            </a:extLst>
          </p:cNvPr>
          <p:cNvCxnSpPr>
            <a:cxnSpLocks/>
            <a:stCxn id="17" idx="3"/>
          </p:cNvCxnSpPr>
          <p:nvPr/>
        </p:nvCxnSpPr>
        <p:spPr>
          <a:xfrm>
            <a:off x="11161335" y="3438389"/>
            <a:ext cx="1030665" cy="0"/>
          </a:xfrm>
          <a:prstGeom prst="line">
            <a:avLst/>
          </a:prstGeom>
          <a:ln w="12700">
            <a:solidFill>
              <a:schemeClr val="tx1">
                <a:lumMod val="85000"/>
                <a:lumOff val="15000"/>
              </a:schemeClr>
            </a:solidFill>
          </a:ln>
          <a:effectLst>
            <a:glow rad="1016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ACE134E0-3989-4E0A-81A1-396DCDBABD3F}"/>
              </a:ext>
            </a:extLst>
          </p:cNvPr>
          <p:cNvSpPr/>
          <p:nvPr/>
        </p:nvSpPr>
        <p:spPr>
          <a:xfrm>
            <a:off x="2720620" y="2443339"/>
            <a:ext cx="207763" cy="671494"/>
          </a:xfrm>
          <a:prstGeom prst="rect">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29" name="Rectangle 28">
            <a:extLst>
              <a:ext uri="{FF2B5EF4-FFF2-40B4-BE49-F238E27FC236}">
                <a16:creationId xmlns:a16="http://schemas.microsoft.com/office/drawing/2014/main" id="{6ADE49CA-F8F0-476D-800D-3EDD5984BF7F}"/>
              </a:ext>
            </a:extLst>
          </p:cNvPr>
          <p:cNvSpPr/>
          <p:nvPr/>
        </p:nvSpPr>
        <p:spPr>
          <a:xfrm>
            <a:off x="9217830" y="2443338"/>
            <a:ext cx="207763" cy="671494"/>
          </a:xfrm>
          <a:prstGeom prst="rect">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grpSp>
        <p:nvGrpSpPr>
          <p:cNvPr id="30" name="Group 29">
            <a:extLst>
              <a:ext uri="{FF2B5EF4-FFF2-40B4-BE49-F238E27FC236}">
                <a16:creationId xmlns:a16="http://schemas.microsoft.com/office/drawing/2014/main" id="{4219C64C-89E0-4999-AF45-1D4C4F7F349B}"/>
              </a:ext>
            </a:extLst>
          </p:cNvPr>
          <p:cNvGrpSpPr/>
          <p:nvPr/>
        </p:nvGrpSpPr>
        <p:grpSpPr>
          <a:xfrm>
            <a:off x="3006126" y="2537639"/>
            <a:ext cx="6133960" cy="248193"/>
            <a:chOff x="3010040" y="1883777"/>
            <a:chExt cx="6133960" cy="248193"/>
          </a:xfrm>
        </p:grpSpPr>
        <p:cxnSp>
          <p:nvCxnSpPr>
            <p:cNvPr id="31" name="Straight Arrow Connector 30">
              <a:extLst>
                <a:ext uri="{FF2B5EF4-FFF2-40B4-BE49-F238E27FC236}">
                  <a16:creationId xmlns:a16="http://schemas.microsoft.com/office/drawing/2014/main" id="{7C8C32FF-26AB-4D48-998B-B7D399588990}"/>
                </a:ext>
              </a:extLst>
            </p:cNvPr>
            <p:cNvCxnSpPr>
              <a:cxnSpLocks/>
            </p:cNvCxnSpPr>
            <p:nvPr/>
          </p:nvCxnSpPr>
          <p:spPr>
            <a:xfrm>
              <a:off x="3010040" y="2131969"/>
              <a:ext cx="6133960" cy="1"/>
            </a:xfrm>
            <a:prstGeom prst="straightConnector1">
              <a:avLst/>
            </a:prstGeom>
            <a:ln w="12700">
              <a:solidFill>
                <a:schemeClr val="tx1">
                  <a:lumMod val="85000"/>
                  <a:lumOff val="1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9D019FAB-BAE2-4A88-883A-D97A684263A6}"/>
                </a:ext>
              </a:extLst>
            </p:cNvPr>
            <p:cNvSpPr txBox="1"/>
            <p:nvPr/>
          </p:nvSpPr>
          <p:spPr>
            <a:xfrm>
              <a:off x="5789666" y="1883777"/>
              <a:ext cx="503664" cy="246221"/>
            </a:xfrm>
            <a:prstGeom prst="rect">
              <a:avLst/>
            </a:prstGeom>
            <a:noFill/>
            <a:ln>
              <a:noFill/>
            </a:ln>
          </p:spPr>
          <p:txBody>
            <a:bodyPr wrap="none" rtlCol="0">
              <a:spAutoFit/>
            </a:bodyPr>
            <a:lstStyle/>
            <a:p>
              <a:r>
                <a:rPr lang="en-US" sz="1000" i="1" dirty="0">
                  <a:solidFill>
                    <a:schemeClr val="tx1">
                      <a:lumMod val="85000"/>
                      <a:lumOff val="15000"/>
                    </a:schemeClr>
                  </a:solidFill>
                  <a:latin typeface="Roboto" panose="02000000000000000000" pitchFamily="2" charset="0"/>
                  <a:ea typeface="Roboto" panose="02000000000000000000" pitchFamily="2" charset="0"/>
                </a:rPr>
                <a:t>token</a:t>
              </a:r>
            </a:p>
          </p:txBody>
        </p:sp>
      </p:grpSp>
      <p:grpSp>
        <p:nvGrpSpPr>
          <p:cNvPr id="33" name="Group 32">
            <a:extLst>
              <a:ext uri="{FF2B5EF4-FFF2-40B4-BE49-F238E27FC236}">
                <a16:creationId xmlns:a16="http://schemas.microsoft.com/office/drawing/2014/main" id="{E424AC13-06E9-4CB2-9796-8FEBE72D55D4}"/>
              </a:ext>
            </a:extLst>
          </p:cNvPr>
          <p:cNvGrpSpPr/>
          <p:nvPr/>
        </p:nvGrpSpPr>
        <p:grpSpPr>
          <a:xfrm>
            <a:off x="3029020" y="3443818"/>
            <a:ext cx="6133960" cy="470664"/>
            <a:chOff x="3029020" y="3443818"/>
            <a:chExt cx="6133960" cy="470664"/>
          </a:xfrm>
        </p:grpSpPr>
        <p:cxnSp>
          <p:nvCxnSpPr>
            <p:cNvPr id="34" name="Straight Arrow Connector 33">
              <a:extLst>
                <a:ext uri="{FF2B5EF4-FFF2-40B4-BE49-F238E27FC236}">
                  <a16:creationId xmlns:a16="http://schemas.microsoft.com/office/drawing/2014/main" id="{F8797A00-4BD9-41FB-AAF1-A977681A3CFA}"/>
                </a:ext>
              </a:extLst>
            </p:cNvPr>
            <p:cNvCxnSpPr>
              <a:cxnSpLocks/>
            </p:cNvCxnSpPr>
            <p:nvPr/>
          </p:nvCxnSpPr>
          <p:spPr>
            <a:xfrm>
              <a:off x="3029020" y="3692010"/>
              <a:ext cx="6133960" cy="1"/>
            </a:xfrm>
            <a:prstGeom prst="straightConnector1">
              <a:avLst/>
            </a:prstGeom>
            <a:ln w="127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82BA6E81-2BB0-4F21-BADF-0B4748F21DCC}"/>
                </a:ext>
              </a:extLst>
            </p:cNvPr>
            <p:cNvSpPr txBox="1"/>
            <p:nvPr/>
          </p:nvSpPr>
          <p:spPr>
            <a:xfrm>
              <a:off x="5808646" y="3443818"/>
              <a:ext cx="612668" cy="246221"/>
            </a:xfrm>
            <a:prstGeom prst="rect">
              <a:avLst/>
            </a:prstGeom>
            <a:noFill/>
            <a:ln>
              <a:noFill/>
            </a:ln>
          </p:spPr>
          <p:txBody>
            <a:bodyPr wrap="none" rtlCol="0">
              <a:spAutoFit/>
            </a:bodyPr>
            <a:lstStyle/>
            <a:p>
              <a:r>
                <a:rPr lang="en-US" sz="1000" i="1" dirty="0">
                  <a:solidFill>
                    <a:schemeClr val="tx1">
                      <a:lumMod val="85000"/>
                      <a:lumOff val="15000"/>
                    </a:schemeClr>
                  </a:solidFill>
                  <a:latin typeface="Roboto" panose="02000000000000000000" pitchFamily="2" charset="0"/>
                  <a:ea typeface="Roboto" panose="02000000000000000000" pitchFamily="2" charset="0"/>
                </a:rPr>
                <a:t>request</a:t>
              </a:r>
            </a:p>
          </p:txBody>
        </p:sp>
        <p:sp>
          <p:nvSpPr>
            <p:cNvPr id="36" name="TextBox 35">
              <a:extLst>
                <a:ext uri="{FF2B5EF4-FFF2-40B4-BE49-F238E27FC236}">
                  <a16:creationId xmlns:a16="http://schemas.microsoft.com/office/drawing/2014/main" id="{D9504FC8-DB85-404A-A5CA-2D0C0627FA7A}"/>
                </a:ext>
              </a:extLst>
            </p:cNvPr>
            <p:cNvSpPr txBox="1"/>
            <p:nvPr/>
          </p:nvSpPr>
          <p:spPr>
            <a:xfrm>
              <a:off x="5323737" y="3668261"/>
              <a:ext cx="1680268" cy="246221"/>
            </a:xfrm>
            <a:prstGeom prst="rect">
              <a:avLst/>
            </a:prstGeom>
            <a:noFill/>
            <a:ln>
              <a:noFill/>
            </a:ln>
          </p:spPr>
          <p:txBody>
            <a:bodyPr wrap="none" rtlCol="0">
              <a:spAutoFit/>
            </a:bodyPr>
            <a:lstStyle/>
            <a:p>
              <a:r>
                <a:rPr lang="en-US" sz="1000" dirty="0">
                  <a:solidFill>
                    <a:schemeClr val="tx1">
                      <a:lumMod val="85000"/>
                      <a:lumOff val="15000"/>
                    </a:schemeClr>
                  </a:solidFill>
                  <a:latin typeface="Roboto" panose="02000000000000000000" pitchFamily="2" charset="0"/>
                  <a:ea typeface="Roboto" panose="02000000000000000000" pitchFamily="2" charset="0"/>
                </a:rPr>
                <a:t>[ GET data1, data2, data3 ]</a:t>
              </a:r>
            </a:p>
          </p:txBody>
        </p:sp>
      </p:grpSp>
      <p:grpSp>
        <p:nvGrpSpPr>
          <p:cNvPr id="37" name="Group 36">
            <a:extLst>
              <a:ext uri="{FF2B5EF4-FFF2-40B4-BE49-F238E27FC236}">
                <a16:creationId xmlns:a16="http://schemas.microsoft.com/office/drawing/2014/main" id="{6C6F3A71-48A7-40DC-A42F-5837F7AC6FF2}"/>
              </a:ext>
            </a:extLst>
          </p:cNvPr>
          <p:cNvGrpSpPr/>
          <p:nvPr/>
        </p:nvGrpSpPr>
        <p:grpSpPr>
          <a:xfrm>
            <a:off x="3053830" y="4565081"/>
            <a:ext cx="6047762" cy="473161"/>
            <a:chOff x="3053830" y="4565081"/>
            <a:chExt cx="6047762" cy="473161"/>
          </a:xfrm>
        </p:grpSpPr>
        <p:cxnSp>
          <p:nvCxnSpPr>
            <p:cNvPr id="38" name="Straight Arrow Connector 37">
              <a:extLst>
                <a:ext uri="{FF2B5EF4-FFF2-40B4-BE49-F238E27FC236}">
                  <a16:creationId xmlns:a16="http://schemas.microsoft.com/office/drawing/2014/main" id="{89C7D682-2E85-4D32-840A-B3B98918422E}"/>
                </a:ext>
              </a:extLst>
            </p:cNvPr>
            <p:cNvCxnSpPr>
              <a:cxnSpLocks/>
            </p:cNvCxnSpPr>
            <p:nvPr/>
          </p:nvCxnSpPr>
          <p:spPr>
            <a:xfrm flipH="1">
              <a:off x="3053830" y="4816853"/>
              <a:ext cx="6047762" cy="0"/>
            </a:xfrm>
            <a:prstGeom prst="straightConnector1">
              <a:avLst/>
            </a:prstGeom>
            <a:ln w="127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73C5B0ED-2434-41AA-B098-63738D9AC0CF}"/>
                </a:ext>
              </a:extLst>
            </p:cNvPr>
            <p:cNvSpPr txBox="1"/>
            <p:nvPr/>
          </p:nvSpPr>
          <p:spPr>
            <a:xfrm>
              <a:off x="5808646" y="4565081"/>
              <a:ext cx="710451" cy="246221"/>
            </a:xfrm>
            <a:prstGeom prst="rect">
              <a:avLst/>
            </a:prstGeom>
            <a:noFill/>
            <a:ln>
              <a:noFill/>
            </a:ln>
          </p:spPr>
          <p:txBody>
            <a:bodyPr wrap="none" rtlCol="0">
              <a:spAutoFit/>
            </a:bodyPr>
            <a:lstStyle/>
            <a:p>
              <a:r>
                <a:rPr lang="en-US" sz="1000" i="1" dirty="0">
                  <a:solidFill>
                    <a:schemeClr val="tx1">
                      <a:lumMod val="85000"/>
                      <a:lumOff val="15000"/>
                    </a:schemeClr>
                  </a:solidFill>
                  <a:latin typeface="Roboto" panose="02000000000000000000" pitchFamily="2" charset="0"/>
                  <a:ea typeface="Roboto" panose="02000000000000000000" pitchFamily="2" charset="0"/>
                </a:rPr>
                <a:t>response</a:t>
              </a:r>
            </a:p>
          </p:txBody>
        </p:sp>
        <p:sp>
          <p:nvSpPr>
            <p:cNvPr id="40" name="TextBox 39">
              <a:extLst>
                <a:ext uri="{FF2B5EF4-FFF2-40B4-BE49-F238E27FC236}">
                  <a16:creationId xmlns:a16="http://schemas.microsoft.com/office/drawing/2014/main" id="{0CCE552C-576E-4CEC-895D-973A2A0BB3ED}"/>
                </a:ext>
              </a:extLst>
            </p:cNvPr>
            <p:cNvSpPr txBox="1"/>
            <p:nvPr/>
          </p:nvSpPr>
          <p:spPr>
            <a:xfrm>
              <a:off x="5225953" y="4792021"/>
              <a:ext cx="1875835" cy="246221"/>
            </a:xfrm>
            <a:prstGeom prst="rect">
              <a:avLst/>
            </a:prstGeom>
            <a:noFill/>
            <a:ln>
              <a:noFill/>
            </a:ln>
          </p:spPr>
          <p:txBody>
            <a:bodyPr wrap="none" rtlCol="0">
              <a:spAutoFit/>
            </a:bodyPr>
            <a:lstStyle/>
            <a:p>
              <a:r>
                <a:rPr lang="en-US" sz="1000" dirty="0">
                  <a:solidFill>
                    <a:schemeClr val="tx1">
                      <a:lumMod val="85000"/>
                      <a:lumOff val="15000"/>
                    </a:schemeClr>
                  </a:solidFill>
                  <a:latin typeface="Roboto" panose="02000000000000000000" pitchFamily="2" charset="0"/>
                  <a:ea typeface="Roboto" panose="02000000000000000000" pitchFamily="2" charset="0"/>
                </a:rPr>
                <a:t>[ ARRAY: data1, data2, data3 ]</a:t>
              </a:r>
            </a:p>
          </p:txBody>
        </p:sp>
      </p:grpSp>
      <p:pic>
        <p:nvPicPr>
          <p:cNvPr id="53" name="Graphic 52" descr="Home">
            <a:hlinkClick r:id="rId4" action="ppaction://hlinksldjump"/>
            <a:extLst>
              <a:ext uri="{FF2B5EF4-FFF2-40B4-BE49-F238E27FC236}">
                <a16:creationId xmlns:a16="http://schemas.microsoft.com/office/drawing/2014/main" id="{C47B238E-5B7C-4F3A-8DF5-BE10CE88439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4372" y="502939"/>
            <a:ext cx="324131" cy="324131"/>
          </a:xfrm>
          <a:prstGeom prst="rect">
            <a:avLst/>
          </a:prstGeom>
          <a:effectLst>
            <a:glow rad="63500">
              <a:schemeClr val="accent3">
                <a:satMod val="175000"/>
                <a:alpha val="40000"/>
              </a:schemeClr>
            </a:glow>
          </a:effectLst>
        </p:spPr>
      </p:pic>
      <p:grpSp>
        <p:nvGrpSpPr>
          <p:cNvPr id="54" name="Group 53">
            <a:extLst>
              <a:ext uri="{FF2B5EF4-FFF2-40B4-BE49-F238E27FC236}">
                <a16:creationId xmlns:a16="http://schemas.microsoft.com/office/drawing/2014/main" id="{5582EF0F-01D3-4919-8DBD-3CEDC7E902B4}"/>
              </a:ext>
            </a:extLst>
          </p:cNvPr>
          <p:cNvGrpSpPr/>
          <p:nvPr/>
        </p:nvGrpSpPr>
        <p:grpSpPr>
          <a:xfrm>
            <a:off x="10777072" y="5939329"/>
            <a:ext cx="1375494" cy="869902"/>
            <a:chOff x="9557819" y="5850937"/>
            <a:chExt cx="1375494" cy="869902"/>
          </a:xfrm>
        </p:grpSpPr>
        <p:sp>
          <p:nvSpPr>
            <p:cNvPr id="55" name="Rectangle: Rounded Corners 54">
              <a:extLst>
                <a:ext uri="{FF2B5EF4-FFF2-40B4-BE49-F238E27FC236}">
                  <a16:creationId xmlns:a16="http://schemas.microsoft.com/office/drawing/2014/main" id="{8EFB3E5F-AF8B-4D4C-B4AA-7972575F7A98}"/>
                </a:ext>
              </a:extLst>
            </p:cNvPr>
            <p:cNvSpPr/>
            <p:nvPr/>
          </p:nvSpPr>
          <p:spPr>
            <a:xfrm>
              <a:off x="10058400" y="5850937"/>
              <a:ext cx="874913" cy="134148"/>
            </a:xfrm>
            <a:prstGeom prst="round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lumMod val="85000"/>
                      <a:lumOff val="15000"/>
                    </a:schemeClr>
                  </a:solidFill>
                  <a:latin typeface="Roboto" panose="02000000000000000000" pitchFamily="2" charset="0"/>
                  <a:ea typeface="Roboto" panose="02000000000000000000" pitchFamily="2" charset="0"/>
                </a:rPr>
                <a:t>current</a:t>
              </a:r>
              <a:endParaRPr lang="en-US" sz="1100" dirty="0">
                <a:solidFill>
                  <a:schemeClr val="tx1">
                    <a:lumMod val="85000"/>
                    <a:lumOff val="15000"/>
                  </a:schemeClr>
                </a:solidFill>
                <a:latin typeface="Roboto" panose="02000000000000000000" pitchFamily="2" charset="0"/>
                <a:ea typeface="Roboto" panose="02000000000000000000" pitchFamily="2" charset="0"/>
              </a:endParaRPr>
            </a:p>
          </p:txBody>
        </p:sp>
        <p:sp>
          <p:nvSpPr>
            <p:cNvPr id="56" name="Rectangle: Rounded Corners 55">
              <a:extLst>
                <a:ext uri="{FF2B5EF4-FFF2-40B4-BE49-F238E27FC236}">
                  <a16:creationId xmlns:a16="http://schemas.microsoft.com/office/drawing/2014/main" id="{0296A200-C76C-48B0-8B0B-B9D875758A9F}"/>
                </a:ext>
              </a:extLst>
            </p:cNvPr>
            <p:cNvSpPr/>
            <p:nvPr/>
          </p:nvSpPr>
          <p:spPr>
            <a:xfrm>
              <a:off x="10058400" y="6028089"/>
              <a:ext cx="874913" cy="134148"/>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00B050"/>
                  </a:solidFill>
                  <a:latin typeface="Roboto" panose="02000000000000000000" pitchFamily="2" charset="0"/>
                  <a:ea typeface="Roboto" panose="02000000000000000000" pitchFamily="2" charset="0"/>
                </a:rPr>
                <a:t>new</a:t>
              </a:r>
              <a:endParaRPr lang="en-US" sz="1100" dirty="0">
                <a:solidFill>
                  <a:srgbClr val="00B050"/>
                </a:solidFill>
                <a:latin typeface="Roboto" panose="02000000000000000000" pitchFamily="2" charset="0"/>
                <a:ea typeface="Roboto" panose="02000000000000000000" pitchFamily="2" charset="0"/>
              </a:endParaRPr>
            </a:p>
          </p:txBody>
        </p:sp>
        <p:sp>
          <p:nvSpPr>
            <p:cNvPr id="57" name="Rectangle: Rounded Corners 56">
              <a:extLst>
                <a:ext uri="{FF2B5EF4-FFF2-40B4-BE49-F238E27FC236}">
                  <a16:creationId xmlns:a16="http://schemas.microsoft.com/office/drawing/2014/main" id="{334C9F5B-6F2E-487A-A215-DEB8373A7742}"/>
                </a:ext>
              </a:extLst>
            </p:cNvPr>
            <p:cNvSpPr/>
            <p:nvPr/>
          </p:nvSpPr>
          <p:spPr>
            <a:xfrm>
              <a:off x="10058400" y="6205241"/>
              <a:ext cx="874913" cy="134148"/>
            </a:xfrm>
            <a:prstGeom prst="round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9900"/>
                  </a:solidFill>
                  <a:latin typeface="Roboto" panose="02000000000000000000" pitchFamily="2" charset="0"/>
                  <a:ea typeface="Roboto" panose="02000000000000000000" pitchFamily="2" charset="0"/>
                </a:rPr>
                <a:t>modify</a:t>
              </a:r>
              <a:endParaRPr lang="en-US" sz="1100" dirty="0">
                <a:solidFill>
                  <a:srgbClr val="FF9900"/>
                </a:solidFill>
                <a:latin typeface="Roboto" panose="02000000000000000000" pitchFamily="2" charset="0"/>
                <a:ea typeface="Roboto" panose="02000000000000000000" pitchFamily="2" charset="0"/>
              </a:endParaRPr>
            </a:p>
          </p:txBody>
        </p:sp>
        <p:sp>
          <p:nvSpPr>
            <p:cNvPr id="58" name="Rectangle: Rounded Corners 57">
              <a:extLst>
                <a:ext uri="{FF2B5EF4-FFF2-40B4-BE49-F238E27FC236}">
                  <a16:creationId xmlns:a16="http://schemas.microsoft.com/office/drawing/2014/main" id="{BAA6B4D4-FD27-4388-896E-F22D8E65136A}"/>
                </a:ext>
              </a:extLst>
            </p:cNvPr>
            <p:cNvSpPr/>
            <p:nvPr/>
          </p:nvSpPr>
          <p:spPr>
            <a:xfrm>
              <a:off x="10058400" y="6382393"/>
              <a:ext cx="874913" cy="134148"/>
            </a:xfrm>
            <a:prstGeom prst="roundRect">
              <a:avLst/>
            </a:prstGeom>
            <a:no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7C80"/>
                  </a:solidFill>
                  <a:latin typeface="Roboto" panose="02000000000000000000" pitchFamily="2" charset="0"/>
                  <a:ea typeface="Roboto" panose="02000000000000000000" pitchFamily="2" charset="0"/>
                </a:rPr>
                <a:t>retire</a:t>
              </a:r>
              <a:endParaRPr lang="en-US" sz="1100" dirty="0">
                <a:solidFill>
                  <a:srgbClr val="FF7C80"/>
                </a:solidFill>
                <a:latin typeface="Roboto" panose="02000000000000000000" pitchFamily="2" charset="0"/>
                <a:ea typeface="Roboto" panose="02000000000000000000" pitchFamily="2" charset="0"/>
              </a:endParaRPr>
            </a:p>
          </p:txBody>
        </p:sp>
        <p:pic>
          <p:nvPicPr>
            <p:cNvPr id="59" name="Graphic 58" descr="Key">
              <a:extLst>
                <a:ext uri="{FF2B5EF4-FFF2-40B4-BE49-F238E27FC236}">
                  <a16:creationId xmlns:a16="http://schemas.microsoft.com/office/drawing/2014/main" id="{3AD87EF7-3B40-45E9-91DA-8E74FBFB29D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5400000">
              <a:off x="9557819" y="5954637"/>
              <a:ext cx="500581" cy="500581"/>
            </a:xfrm>
            <a:prstGeom prst="rect">
              <a:avLst/>
            </a:prstGeom>
          </p:spPr>
        </p:pic>
        <p:sp>
          <p:nvSpPr>
            <p:cNvPr id="60" name="Rectangle: Rounded Corners 59">
              <a:extLst>
                <a:ext uri="{FF2B5EF4-FFF2-40B4-BE49-F238E27FC236}">
                  <a16:creationId xmlns:a16="http://schemas.microsoft.com/office/drawing/2014/main" id="{195D3C53-44B5-4C08-8C4A-A71CE0414AD0}"/>
                </a:ext>
              </a:extLst>
            </p:cNvPr>
            <p:cNvSpPr/>
            <p:nvPr/>
          </p:nvSpPr>
          <p:spPr>
            <a:xfrm>
              <a:off x="9646655" y="6559544"/>
              <a:ext cx="1286658" cy="161295"/>
            </a:xfrm>
            <a:prstGeom prst="roundRect">
              <a:avLst/>
            </a:prstGeom>
            <a:noFill/>
            <a:ln>
              <a:solidFill>
                <a:schemeClr val="tx1">
                  <a:lumMod val="85000"/>
                  <a:lumOff val="15000"/>
                </a:schemeClr>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i="1" dirty="0">
                  <a:solidFill>
                    <a:schemeClr val="tx1">
                      <a:lumMod val="85000"/>
                      <a:lumOff val="15000"/>
                    </a:schemeClr>
                  </a:solidFill>
                  <a:latin typeface="Roboto" panose="02000000000000000000" pitchFamily="2" charset="0"/>
                  <a:ea typeface="Roboto" panose="02000000000000000000" pitchFamily="2" charset="0"/>
                </a:rPr>
                <a:t>glow</a:t>
              </a:r>
              <a:r>
                <a:rPr lang="en-US" sz="800" dirty="0">
                  <a:solidFill>
                    <a:schemeClr val="tx1">
                      <a:lumMod val="85000"/>
                      <a:lumOff val="15000"/>
                    </a:schemeClr>
                  </a:solidFill>
                  <a:latin typeface="Roboto" panose="02000000000000000000" pitchFamily="2" charset="0"/>
                  <a:ea typeface="Roboto" panose="02000000000000000000" pitchFamily="2" charset="0"/>
                </a:rPr>
                <a:t>: click to navigate</a:t>
              </a:r>
              <a:endParaRPr lang="en-US" sz="1100" dirty="0">
                <a:solidFill>
                  <a:schemeClr val="tx1">
                    <a:lumMod val="85000"/>
                    <a:lumOff val="15000"/>
                  </a:schemeClr>
                </a:solidFill>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18576034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ACF6C-449F-43CE-8EF0-E085D55845DB}"/>
              </a:ext>
            </a:extLst>
          </p:cNvPr>
          <p:cNvSpPr>
            <a:spLocks noGrp="1"/>
          </p:cNvSpPr>
          <p:nvPr>
            <p:ph type="title"/>
          </p:nvPr>
        </p:nvSpPr>
        <p:spPr/>
        <p:txBody>
          <a:bodyPr/>
          <a:lstStyle/>
          <a:p>
            <a:r>
              <a:rPr lang="en-US" dirty="0"/>
              <a:t>Interface 4    ?</a:t>
            </a:r>
          </a:p>
        </p:txBody>
      </p:sp>
      <p:sp>
        <p:nvSpPr>
          <p:cNvPr id="16" name="Double Brace 15">
            <a:extLst>
              <a:ext uri="{FF2B5EF4-FFF2-40B4-BE49-F238E27FC236}">
                <a16:creationId xmlns:a16="http://schemas.microsoft.com/office/drawing/2014/main" id="{8A9912F6-F848-4539-85AE-9432B6A9ABB9}"/>
              </a:ext>
            </a:extLst>
          </p:cNvPr>
          <p:cNvSpPr/>
          <p:nvPr/>
        </p:nvSpPr>
        <p:spPr>
          <a:xfrm>
            <a:off x="938784" y="1131217"/>
            <a:ext cx="10222551" cy="4614344"/>
          </a:xfrm>
          <a:prstGeom prst="bracePair">
            <a:avLst>
              <a:gd name="adj" fmla="val 9488"/>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1">
                  <a:lumMod val="85000"/>
                  <a:lumOff val="15000"/>
                </a:schemeClr>
              </a:solidFill>
            </a:endParaRPr>
          </a:p>
        </p:txBody>
      </p:sp>
      <p:sp>
        <p:nvSpPr>
          <p:cNvPr id="17" name="Right Bracket 16">
            <a:hlinkClick r:id="rId2" action="ppaction://hlinksldjump"/>
            <a:extLst>
              <a:ext uri="{FF2B5EF4-FFF2-40B4-BE49-F238E27FC236}">
                <a16:creationId xmlns:a16="http://schemas.microsoft.com/office/drawing/2014/main" id="{AE74CA51-0898-4DEB-8EFE-3930EB6BD086}"/>
              </a:ext>
            </a:extLst>
          </p:cNvPr>
          <p:cNvSpPr/>
          <p:nvPr/>
        </p:nvSpPr>
        <p:spPr>
          <a:xfrm rot="10800000">
            <a:off x="527432" y="3204408"/>
            <a:ext cx="233443" cy="449183"/>
          </a:xfrm>
          <a:prstGeom prst="rightBracket">
            <a:avLst>
              <a:gd name="adj" fmla="val 91892"/>
            </a:avLst>
          </a:prstGeom>
          <a:ln w="12700">
            <a:solidFill>
              <a:schemeClr val="tx1">
                <a:lumMod val="85000"/>
                <a:lumOff val="15000"/>
              </a:schemeClr>
            </a:solidFill>
          </a:ln>
          <a:effectLst>
            <a:glow rad="1016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1">
                  <a:lumMod val="85000"/>
                  <a:lumOff val="15000"/>
                </a:schemeClr>
              </a:solidFill>
            </a:endParaRPr>
          </a:p>
        </p:txBody>
      </p:sp>
      <p:cxnSp>
        <p:nvCxnSpPr>
          <p:cNvPr id="18" name="Straight Connector 17">
            <a:extLst>
              <a:ext uri="{FF2B5EF4-FFF2-40B4-BE49-F238E27FC236}">
                <a16:creationId xmlns:a16="http://schemas.microsoft.com/office/drawing/2014/main" id="{63AD94FD-DA15-426C-B05B-055B0E5C5143}"/>
              </a:ext>
            </a:extLst>
          </p:cNvPr>
          <p:cNvCxnSpPr>
            <a:cxnSpLocks/>
          </p:cNvCxnSpPr>
          <p:nvPr/>
        </p:nvCxnSpPr>
        <p:spPr>
          <a:xfrm>
            <a:off x="3580" y="3427601"/>
            <a:ext cx="539985" cy="139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C9D96BB6-46A6-495B-8E38-574AD62F42B4}"/>
              </a:ext>
            </a:extLst>
          </p:cNvPr>
          <p:cNvSpPr/>
          <p:nvPr/>
        </p:nvSpPr>
        <p:spPr>
          <a:xfrm>
            <a:off x="604758" y="3271483"/>
            <a:ext cx="312236" cy="312236"/>
          </a:xfrm>
          <a:prstGeom prst="ellipse">
            <a:avLst/>
          </a:prstGeom>
          <a:no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20" name="Rectangle 19">
            <a:extLst>
              <a:ext uri="{FF2B5EF4-FFF2-40B4-BE49-F238E27FC236}">
                <a16:creationId xmlns:a16="http://schemas.microsoft.com/office/drawing/2014/main" id="{BF4451BA-06C7-4F31-8250-053D01B6FE24}"/>
              </a:ext>
            </a:extLst>
          </p:cNvPr>
          <p:cNvSpPr/>
          <p:nvPr/>
        </p:nvSpPr>
        <p:spPr>
          <a:xfrm>
            <a:off x="1814130" y="1131217"/>
            <a:ext cx="1999945" cy="559471"/>
          </a:xfrm>
          <a:prstGeom prst="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85000"/>
                    <a:lumOff val="15000"/>
                  </a:schemeClr>
                </a:solidFill>
                <a:latin typeface="Roboto" panose="02000000000000000000" pitchFamily="2" charset="0"/>
                <a:ea typeface="Roboto" panose="02000000000000000000" pitchFamily="2" charset="0"/>
              </a:rPr>
              <a:t>:RESTRequest1</a:t>
            </a:r>
          </a:p>
          <a:p>
            <a:pPr algn="ctr"/>
            <a:r>
              <a:rPr lang="en-US" sz="800" i="1" dirty="0">
                <a:solidFill>
                  <a:schemeClr val="tx1">
                    <a:lumMod val="85000"/>
                    <a:lumOff val="15000"/>
                  </a:schemeClr>
                </a:solidFill>
                <a:latin typeface="Roboto" panose="02000000000000000000" pitchFamily="2" charset="0"/>
                <a:ea typeface="Roboto" panose="02000000000000000000" pitchFamily="2" charset="0"/>
              </a:rPr>
              <a:t>Subsystem 1</a:t>
            </a:r>
          </a:p>
          <a:p>
            <a:pPr algn="ctr"/>
            <a:r>
              <a:rPr lang="en-US" sz="800" i="1" dirty="0">
                <a:solidFill>
                  <a:schemeClr val="tx1">
                    <a:lumMod val="85000"/>
                    <a:lumOff val="15000"/>
                  </a:schemeClr>
                </a:solidFill>
                <a:latin typeface="Roboto" panose="02000000000000000000" pitchFamily="2" charset="0"/>
                <a:ea typeface="Roboto" panose="02000000000000000000" pitchFamily="2" charset="0"/>
              </a:rPr>
              <a:t>Component 1.4</a:t>
            </a:r>
          </a:p>
        </p:txBody>
      </p:sp>
      <p:cxnSp>
        <p:nvCxnSpPr>
          <p:cNvPr id="21" name="Straight Connector 20">
            <a:extLst>
              <a:ext uri="{FF2B5EF4-FFF2-40B4-BE49-F238E27FC236}">
                <a16:creationId xmlns:a16="http://schemas.microsoft.com/office/drawing/2014/main" id="{B98EB59F-B14A-449E-9D6A-1963321D6694}"/>
              </a:ext>
            </a:extLst>
          </p:cNvPr>
          <p:cNvCxnSpPr>
            <a:cxnSpLocks/>
            <a:stCxn id="20" idx="2"/>
          </p:cNvCxnSpPr>
          <p:nvPr/>
        </p:nvCxnSpPr>
        <p:spPr>
          <a:xfrm>
            <a:off x="2814103" y="1690688"/>
            <a:ext cx="0" cy="4103772"/>
          </a:xfrm>
          <a:prstGeom prst="line">
            <a:avLst/>
          </a:prstGeom>
          <a:ln w="19050">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CA286885-DF96-4592-88A7-0B5DC826AA10}"/>
              </a:ext>
            </a:extLst>
          </p:cNvPr>
          <p:cNvSpPr/>
          <p:nvPr/>
        </p:nvSpPr>
        <p:spPr>
          <a:xfrm>
            <a:off x="8303762" y="1131216"/>
            <a:ext cx="1999945" cy="559471"/>
          </a:xfrm>
          <a:prstGeom prst="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dirty="0">
                <a:solidFill>
                  <a:schemeClr val="tx1">
                    <a:lumMod val="85000"/>
                    <a:lumOff val="15000"/>
                  </a:schemeClr>
                </a:solidFill>
                <a:latin typeface="Roboto" panose="02000000000000000000" pitchFamily="2" charset="0"/>
                <a:ea typeface="Roboto" panose="02000000000000000000" pitchFamily="2" charset="0"/>
              </a:rPr>
              <a:t>:RESTRequest2</a:t>
            </a:r>
          </a:p>
          <a:p>
            <a:pPr algn="ctr"/>
            <a:r>
              <a:rPr lang="en-US" sz="800" i="1" dirty="0">
                <a:solidFill>
                  <a:schemeClr val="tx1">
                    <a:lumMod val="85000"/>
                    <a:lumOff val="15000"/>
                  </a:schemeClr>
                </a:solidFill>
                <a:latin typeface="Roboto" panose="02000000000000000000" pitchFamily="2" charset="0"/>
                <a:ea typeface="Roboto" panose="02000000000000000000" pitchFamily="2" charset="0"/>
              </a:rPr>
              <a:t>Subsystem 2</a:t>
            </a:r>
          </a:p>
          <a:p>
            <a:pPr algn="ctr"/>
            <a:r>
              <a:rPr lang="en-US" sz="800" i="1" dirty="0">
                <a:solidFill>
                  <a:schemeClr val="tx1">
                    <a:lumMod val="85000"/>
                    <a:lumOff val="15000"/>
                  </a:schemeClr>
                </a:solidFill>
                <a:latin typeface="Roboto" panose="02000000000000000000" pitchFamily="2" charset="0"/>
                <a:ea typeface="Roboto" panose="02000000000000000000" pitchFamily="2" charset="0"/>
              </a:rPr>
              <a:t>Component 2.1</a:t>
            </a:r>
          </a:p>
        </p:txBody>
      </p:sp>
      <p:cxnSp>
        <p:nvCxnSpPr>
          <p:cNvPr id="23" name="Straight Connector 22">
            <a:extLst>
              <a:ext uri="{FF2B5EF4-FFF2-40B4-BE49-F238E27FC236}">
                <a16:creationId xmlns:a16="http://schemas.microsoft.com/office/drawing/2014/main" id="{C2901F34-E19A-4549-A918-58D90DB055E3}"/>
              </a:ext>
            </a:extLst>
          </p:cNvPr>
          <p:cNvCxnSpPr>
            <a:cxnSpLocks/>
            <a:stCxn id="22" idx="2"/>
          </p:cNvCxnSpPr>
          <p:nvPr/>
        </p:nvCxnSpPr>
        <p:spPr>
          <a:xfrm>
            <a:off x="9303735" y="1690687"/>
            <a:ext cx="47312" cy="4054874"/>
          </a:xfrm>
          <a:prstGeom prst="line">
            <a:avLst/>
          </a:prstGeom>
          <a:ln w="19050">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95F76821-9E5D-4A01-8400-0EA106B055AD}"/>
              </a:ext>
            </a:extLst>
          </p:cNvPr>
          <p:cNvSpPr/>
          <p:nvPr/>
        </p:nvSpPr>
        <p:spPr>
          <a:xfrm>
            <a:off x="2720620" y="3692011"/>
            <a:ext cx="207816" cy="1139513"/>
          </a:xfrm>
          <a:prstGeom prst="rect">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25" name="Rectangle 24">
            <a:extLst>
              <a:ext uri="{FF2B5EF4-FFF2-40B4-BE49-F238E27FC236}">
                <a16:creationId xmlns:a16="http://schemas.microsoft.com/office/drawing/2014/main" id="{65DEA60C-4010-4393-915D-23C4A550E09D}"/>
              </a:ext>
            </a:extLst>
          </p:cNvPr>
          <p:cNvSpPr/>
          <p:nvPr/>
        </p:nvSpPr>
        <p:spPr>
          <a:xfrm>
            <a:off x="9217830" y="3692010"/>
            <a:ext cx="207816" cy="1139513"/>
          </a:xfrm>
          <a:prstGeom prst="rect">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cxnSp>
        <p:nvCxnSpPr>
          <p:cNvPr id="26" name="Straight Connector 25">
            <a:extLst>
              <a:ext uri="{FF2B5EF4-FFF2-40B4-BE49-F238E27FC236}">
                <a16:creationId xmlns:a16="http://schemas.microsoft.com/office/drawing/2014/main" id="{82A89FBA-D636-4180-9EBC-9E18156278A9}"/>
              </a:ext>
            </a:extLst>
          </p:cNvPr>
          <p:cNvCxnSpPr>
            <a:cxnSpLocks/>
            <a:stCxn id="16" idx="3"/>
          </p:cNvCxnSpPr>
          <p:nvPr/>
        </p:nvCxnSpPr>
        <p:spPr>
          <a:xfrm>
            <a:off x="11161335" y="3438389"/>
            <a:ext cx="1030665"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5B871418-AD7E-4B7B-BCA2-1E3C34CDFED5}"/>
              </a:ext>
            </a:extLst>
          </p:cNvPr>
          <p:cNvSpPr/>
          <p:nvPr/>
        </p:nvSpPr>
        <p:spPr>
          <a:xfrm>
            <a:off x="2720620" y="2443339"/>
            <a:ext cx="207763" cy="671494"/>
          </a:xfrm>
          <a:prstGeom prst="rect">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28" name="Rectangle 27">
            <a:extLst>
              <a:ext uri="{FF2B5EF4-FFF2-40B4-BE49-F238E27FC236}">
                <a16:creationId xmlns:a16="http://schemas.microsoft.com/office/drawing/2014/main" id="{B619CBE3-F978-4020-B8E4-20551018EB2B}"/>
              </a:ext>
            </a:extLst>
          </p:cNvPr>
          <p:cNvSpPr/>
          <p:nvPr/>
        </p:nvSpPr>
        <p:spPr>
          <a:xfrm>
            <a:off x="9217830" y="2443338"/>
            <a:ext cx="207763" cy="671494"/>
          </a:xfrm>
          <a:prstGeom prst="rect">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grpSp>
        <p:nvGrpSpPr>
          <p:cNvPr id="29" name="Group 28">
            <a:extLst>
              <a:ext uri="{FF2B5EF4-FFF2-40B4-BE49-F238E27FC236}">
                <a16:creationId xmlns:a16="http://schemas.microsoft.com/office/drawing/2014/main" id="{08957547-5042-42EB-BC67-3E27E245F5DB}"/>
              </a:ext>
            </a:extLst>
          </p:cNvPr>
          <p:cNvGrpSpPr/>
          <p:nvPr/>
        </p:nvGrpSpPr>
        <p:grpSpPr>
          <a:xfrm>
            <a:off x="3006126" y="2537639"/>
            <a:ext cx="6133960" cy="248193"/>
            <a:chOff x="3010040" y="1883777"/>
            <a:chExt cx="6133960" cy="248193"/>
          </a:xfrm>
        </p:grpSpPr>
        <p:cxnSp>
          <p:nvCxnSpPr>
            <p:cNvPr id="30" name="Straight Arrow Connector 29">
              <a:extLst>
                <a:ext uri="{FF2B5EF4-FFF2-40B4-BE49-F238E27FC236}">
                  <a16:creationId xmlns:a16="http://schemas.microsoft.com/office/drawing/2014/main" id="{18679684-D3D1-49D4-9E02-838BE63764FC}"/>
                </a:ext>
              </a:extLst>
            </p:cNvPr>
            <p:cNvCxnSpPr>
              <a:cxnSpLocks/>
            </p:cNvCxnSpPr>
            <p:nvPr/>
          </p:nvCxnSpPr>
          <p:spPr>
            <a:xfrm>
              <a:off x="3010040" y="2131969"/>
              <a:ext cx="6133960" cy="1"/>
            </a:xfrm>
            <a:prstGeom prst="straightConnector1">
              <a:avLst/>
            </a:prstGeom>
            <a:ln w="12700">
              <a:solidFill>
                <a:schemeClr val="tx1">
                  <a:lumMod val="85000"/>
                  <a:lumOff val="1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F31EC4E6-670F-421E-B022-4833BA9BB93A}"/>
                </a:ext>
              </a:extLst>
            </p:cNvPr>
            <p:cNvSpPr txBox="1"/>
            <p:nvPr/>
          </p:nvSpPr>
          <p:spPr>
            <a:xfrm>
              <a:off x="5789666" y="1883777"/>
              <a:ext cx="503664" cy="246221"/>
            </a:xfrm>
            <a:prstGeom prst="rect">
              <a:avLst/>
            </a:prstGeom>
            <a:noFill/>
            <a:ln>
              <a:noFill/>
            </a:ln>
          </p:spPr>
          <p:txBody>
            <a:bodyPr wrap="none" rtlCol="0">
              <a:spAutoFit/>
            </a:bodyPr>
            <a:lstStyle/>
            <a:p>
              <a:r>
                <a:rPr lang="en-US" sz="1000" i="1" dirty="0">
                  <a:solidFill>
                    <a:schemeClr val="tx1">
                      <a:lumMod val="85000"/>
                      <a:lumOff val="15000"/>
                    </a:schemeClr>
                  </a:solidFill>
                  <a:latin typeface="Roboto" panose="02000000000000000000" pitchFamily="2" charset="0"/>
                  <a:ea typeface="Roboto" panose="02000000000000000000" pitchFamily="2" charset="0"/>
                </a:rPr>
                <a:t>token</a:t>
              </a:r>
            </a:p>
          </p:txBody>
        </p:sp>
      </p:grpSp>
      <p:grpSp>
        <p:nvGrpSpPr>
          <p:cNvPr id="32" name="Group 31">
            <a:extLst>
              <a:ext uri="{FF2B5EF4-FFF2-40B4-BE49-F238E27FC236}">
                <a16:creationId xmlns:a16="http://schemas.microsoft.com/office/drawing/2014/main" id="{04442C51-E9BD-4850-8A4A-3FC574811C3E}"/>
              </a:ext>
            </a:extLst>
          </p:cNvPr>
          <p:cNvGrpSpPr/>
          <p:nvPr/>
        </p:nvGrpSpPr>
        <p:grpSpPr>
          <a:xfrm>
            <a:off x="3029020" y="3443818"/>
            <a:ext cx="6133960" cy="470664"/>
            <a:chOff x="3029020" y="3443818"/>
            <a:chExt cx="6133960" cy="470664"/>
          </a:xfrm>
        </p:grpSpPr>
        <p:cxnSp>
          <p:nvCxnSpPr>
            <p:cNvPr id="33" name="Straight Arrow Connector 32">
              <a:extLst>
                <a:ext uri="{FF2B5EF4-FFF2-40B4-BE49-F238E27FC236}">
                  <a16:creationId xmlns:a16="http://schemas.microsoft.com/office/drawing/2014/main" id="{25930993-37AC-4D4F-B4A8-1B90B8696F75}"/>
                </a:ext>
              </a:extLst>
            </p:cNvPr>
            <p:cNvCxnSpPr>
              <a:cxnSpLocks/>
            </p:cNvCxnSpPr>
            <p:nvPr/>
          </p:nvCxnSpPr>
          <p:spPr>
            <a:xfrm>
              <a:off x="3029020" y="3692010"/>
              <a:ext cx="6133960" cy="1"/>
            </a:xfrm>
            <a:prstGeom prst="straightConnector1">
              <a:avLst/>
            </a:prstGeom>
            <a:ln w="127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10916CE2-A6F0-48B2-9137-AB2D982B6BE3}"/>
                </a:ext>
              </a:extLst>
            </p:cNvPr>
            <p:cNvSpPr txBox="1"/>
            <p:nvPr/>
          </p:nvSpPr>
          <p:spPr>
            <a:xfrm>
              <a:off x="5808646" y="3443818"/>
              <a:ext cx="612668" cy="246221"/>
            </a:xfrm>
            <a:prstGeom prst="rect">
              <a:avLst/>
            </a:prstGeom>
            <a:noFill/>
            <a:ln>
              <a:noFill/>
            </a:ln>
          </p:spPr>
          <p:txBody>
            <a:bodyPr wrap="none" rtlCol="0">
              <a:spAutoFit/>
            </a:bodyPr>
            <a:lstStyle/>
            <a:p>
              <a:r>
                <a:rPr lang="en-US" sz="1000" i="1" dirty="0">
                  <a:solidFill>
                    <a:schemeClr val="tx1">
                      <a:lumMod val="85000"/>
                      <a:lumOff val="15000"/>
                    </a:schemeClr>
                  </a:solidFill>
                  <a:latin typeface="Roboto" panose="02000000000000000000" pitchFamily="2" charset="0"/>
                  <a:ea typeface="Roboto" panose="02000000000000000000" pitchFamily="2" charset="0"/>
                </a:rPr>
                <a:t>request</a:t>
              </a:r>
            </a:p>
          </p:txBody>
        </p:sp>
        <p:sp>
          <p:nvSpPr>
            <p:cNvPr id="35" name="TextBox 34">
              <a:extLst>
                <a:ext uri="{FF2B5EF4-FFF2-40B4-BE49-F238E27FC236}">
                  <a16:creationId xmlns:a16="http://schemas.microsoft.com/office/drawing/2014/main" id="{5E376468-F7FE-4F9B-9892-40F9BC19EBC8}"/>
                </a:ext>
              </a:extLst>
            </p:cNvPr>
            <p:cNvSpPr txBox="1"/>
            <p:nvPr/>
          </p:nvSpPr>
          <p:spPr>
            <a:xfrm>
              <a:off x="5323737" y="3668261"/>
              <a:ext cx="1680268" cy="246221"/>
            </a:xfrm>
            <a:prstGeom prst="rect">
              <a:avLst/>
            </a:prstGeom>
            <a:noFill/>
            <a:ln>
              <a:noFill/>
            </a:ln>
          </p:spPr>
          <p:txBody>
            <a:bodyPr wrap="none" rtlCol="0">
              <a:spAutoFit/>
            </a:bodyPr>
            <a:lstStyle/>
            <a:p>
              <a:r>
                <a:rPr lang="en-US" sz="1000" dirty="0">
                  <a:solidFill>
                    <a:schemeClr val="tx1">
                      <a:lumMod val="85000"/>
                      <a:lumOff val="15000"/>
                    </a:schemeClr>
                  </a:solidFill>
                  <a:latin typeface="Roboto" panose="02000000000000000000" pitchFamily="2" charset="0"/>
                  <a:ea typeface="Roboto" panose="02000000000000000000" pitchFamily="2" charset="0"/>
                </a:rPr>
                <a:t>[ GET data1, data2, data3 ]</a:t>
              </a:r>
            </a:p>
          </p:txBody>
        </p:sp>
      </p:grpSp>
      <p:grpSp>
        <p:nvGrpSpPr>
          <p:cNvPr id="36" name="Group 35">
            <a:extLst>
              <a:ext uri="{FF2B5EF4-FFF2-40B4-BE49-F238E27FC236}">
                <a16:creationId xmlns:a16="http://schemas.microsoft.com/office/drawing/2014/main" id="{2E06BCA0-6E80-4235-B6C7-21C2C5A4D308}"/>
              </a:ext>
            </a:extLst>
          </p:cNvPr>
          <p:cNvGrpSpPr/>
          <p:nvPr/>
        </p:nvGrpSpPr>
        <p:grpSpPr>
          <a:xfrm>
            <a:off x="3053830" y="4565081"/>
            <a:ext cx="6047762" cy="473161"/>
            <a:chOff x="3053830" y="4565081"/>
            <a:chExt cx="6047762" cy="473161"/>
          </a:xfrm>
        </p:grpSpPr>
        <p:cxnSp>
          <p:nvCxnSpPr>
            <p:cNvPr id="37" name="Straight Arrow Connector 36">
              <a:extLst>
                <a:ext uri="{FF2B5EF4-FFF2-40B4-BE49-F238E27FC236}">
                  <a16:creationId xmlns:a16="http://schemas.microsoft.com/office/drawing/2014/main" id="{F058EA67-C44A-4AE5-BAF6-9D9F05423BE7}"/>
                </a:ext>
              </a:extLst>
            </p:cNvPr>
            <p:cNvCxnSpPr>
              <a:cxnSpLocks/>
            </p:cNvCxnSpPr>
            <p:nvPr/>
          </p:nvCxnSpPr>
          <p:spPr>
            <a:xfrm flipH="1">
              <a:off x="3053830" y="4816853"/>
              <a:ext cx="6047762" cy="0"/>
            </a:xfrm>
            <a:prstGeom prst="straightConnector1">
              <a:avLst/>
            </a:prstGeom>
            <a:ln w="127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0107E50A-47A1-4A83-9F10-D4F929710117}"/>
                </a:ext>
              </a:extLst>
            </p:cNvPr>
            <p:cNvSpPr txBox="1"/>
            <p:nvPr/>
          </p:nvSpPr>
          <p:spPr>
            <a:xfrm>
              <a:off x="5808646" y="4565081"/>
              <a:ext cx="710451" cy="246221"/>
            </a:xfrm>
            <a:prstGeom prst="rect">
              <a:avLst/>
            </a:prstGeom>
            <a:noFill/>
            <a:ln>
              <a:noFill/>
            </a:ln>
          </p:spPr>
          <p:txBody>
            <a:bodyPr wrap="none" rtlCol="0">
              <a:spAutoFit/>
            </a:bodyPr>
            <a:lstStyle/>
            <a:p>
              <a:r>
                <a:rPr lang="en-US" sz="1000" i="1" dirty="0">
                  <a:solidFill>
                    <a:schemeClr val="tx1">
                      <a:lumMod val="85000"/>
                      <a:lumOff val="15000"/>
                    </a:schemeClr>
                  </a:solidFill>
                  <a:latin typeface="Roboto" panose="02000000000000000000" pitchFamily="2" charset="0"/>
                  <a:ea typeface="Roboto" panose="02000000000000000000" pitchFamily="2" charset="0"/>
                </a:rPr>
                <a:t>response</a:t>
              </a:r>
            </a:p>
          </p:txBody>
        </p:sp>
        <p:sp>
          <p:nvSpPr>
            <p:cNvPr id="39" name="TextBox 38">
              <a:extLst>
                <a:ext uri="{FF2B5EF4-FFF2-40B4-BE49-F238E27FC236}">
                  <a16:creationId xmlns:a16="http://schemas.microsoft.com/office/drawing/2014/main" id="{93C9949F-1A6A-4EDB-8CD8-D3907158F979}"/>
                </a:ext>
              </a:extLst>
            </p:cNvPr>
            <p:cNvSpPr txBox="1"/>
            <p:nvPr/>
          </p:nvSpPr>
          <p:spPr>
            <a:xfrm>
              <a:off x="5225953" y="4792021"/>
              <a:ext cx="1875835" cy="246221"/>
            </a:xfrm>
            <a:prstGeom prst="rect">
              <a:avLst/>
            </a:prstGeom>
            <a:noFill/>
            <a:ln>
              <a:noFill/>
            </a:ln>
          </p:spPr>
          <p:txBody>
            <a:bodyPr wrap="none" rtlCol="0">
              <a:spAutoFit/>
            </a:bodyPr>
            <a:lstStyle/>
            <a:p>
              <a:r>
                <a:rPr lang="en-US" sz="1000" dirty="0">
                  <a:solidFill>
                    <a:schemeClr val="tx1">
                      <a:lumMod val="85000"/>
                      <a:lumOff val="15000"/>
                    </a:schemeClr>
                  </a:solidFill>
                  <a:latin typeface="Roboto" panose="02000000000000000000" pitchFamily="2" charset="0"/>
                  <a:ea typeface="Roboto" panose="02000000000000000000" pitchFamily="2" charset="0"/>
                </a:rPr>
                <a:t>[ ARRAY: data1, data2, data3 ]</a:t>
              </a:r>
            </a:p>
          </p:txBody>
        </p:sp>
      </p:grpSp>
      <p:pic>
        <p:nvPicPr>
          <p:cNvPr id="47" name="Graphic 46" descr="Home">
            <a:hlinkClick r:id="rId3" action="ppaction://hlinksldjump"/>
            <a:extLst>
              <a:ext uri="{FF2B5EF4-FFF2-40B4-BE49-F238E27FC236}">
                <a16:creationId xmlns:a16="http://schemas.microsoft.com/office/drawing/2014/main" id="{87C0AD8F-67E8-497B-A96D-70DDEAE52E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4372" y="502939"/>
            <a:ext cx="324131" cy="324131"/>
          </a:xfrm>
          <a:prstGeom prst="rect">
            <a:avLst/>
          </a:prstGeom>
          <a:effectLst>
            <a:glow rad="63500">
              <a:schemeClr val="accent3">
                <a:satMod val="175000"/>
                <a:alpha val="40000"/>
              </a:schemeClr>
            </a:glow>
          </a:effectLst>
        </p:spPr>
      </p:pic>
      <p:grpSp>
        <p:nvGrpSpPr>
          <p:cNvPr id="48" name="Group 47">
            <a:extLst>
              <a:ext uri="{FF2B5EF4-FFF2-40B4-BE49-F238E27FC236}">
                <a16:creationId xmlns:a16="http://schemas.microsoft.com/office/drawing/2014/main" id="{1C92EB44-276A-4A87-A2F3-0245574FF6E8}"/>
              </a:ext>
            </a:extLst>
          </p:cNvPr>
          <p:cNvGrpSpPr/>
          <p:nvPr/>
        </p:nvGrpSpPr>
        <p:grpSpPr>
          <a:xfrm>
            <a:off x="10777072" y="5939329"/>
            <a:ext cx="1375494" cy="869902"/>
            <a:chOff x="9557819" y="5850937"/>
            <a:chExt cx="1375494" cy="869902"/>
          </a:xfrm>
        </p:grpSpPr>
        <p:sp>
          <p:nvSpPr>
            <p:cNvPr id="54" name="Rectangle: Rounded Corners 53">
              <a:extLst>
                <a:ext uri="{FF2B5EF4-FFF2-40B4-BE49-F238E27FC236}">
                  <a16:creationId xmlns:a16="http://schemas.microsoft.com/office/drawing/2014/main" id="{365AEFB6-EA11-4952-84B4-C739DF88C8F8}"/>
                </a:ext>
              </a:extLst>
            </p:cNvPr>
            <p:cNvSpPr/>
            <p:nvPr/>
          </p:nvSpPr>
          <p:spPr>
            <a:xfrm>
              <a:off x="10058400" y="5850937"/>
              <a:ext cx="874913" cy="134148"/>
            </a:xfrm>
            <a:prstGeom prst="round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lumMod val="85000"/>
                      <a:lumOff val="15000"/>
                    </a:schemeClr>
                  </a:solidFill>
                  <a:latin typeface="Roboto" panose="02000000000000000000" pitchFamily="2" charset="0"/>
                  <a:ea typeface="Roboto" panose="02000000000000000000" pitchFamily="2" charset="0"/>
                </a:rPr>
                <a:t>current</a:t>
              </a:r>
              <a:endParaRPr lang="en-US" sz="1100" dirty="0">
                <a:solidFill>
                  <a:schemeClr val="tx1">
                    <a:lumMod val="85000"/>
                    <a:lumOff val="15000"/>
                  </a:schemeClr>
                </a:solidFill>
                <a:latin typeface="Roboto" panose="02000000000000000000" pitchFamily="2" charset="0"/>
                <a:ea typeface="Roboto" panose="02000000000000000000" pitchFamily="2" charset="0"/>
              </a:endParaRPr>
            </a:p>
          </p:txBody>
        </p:sp>
        <p:sp>
          <p:nvSpPr>
            <p:cNvPr id="55" name="Rectangle: Rounded Corners 54">
              <a:extLst>
                <a:ext uri="{FF2B5EF4-FFF2-40B4-BE49-F238E27FC236}">
                  <a16:creationId xmlns:a16="http://schemas.microsoft.com/office/drawing/2014/main" id="{A0F54AA4-D5BD-4661-BC6A-E2F21A0F7B3E}"/>
                </a:ext>
              </a:extLst>
            </p:cNvPr>
            <p:cNvSpPr/>
            <p:nvPr/>
          </p:nvSpPr>
          <p:spPr>
            <a:xfrm>
              <a:off x="10058400" y="6028089"/>
              <a:ext cx="874913" cy="134148"/>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00B050"/>
                  </a:solidFill>
                  <a:latin typeface="Roboto" panose="02000000000000000000" pitchFamily="2" charset="0"/>
                  <a:ea typeface="Roboto" panose="02000000000000000000" pitchFamily="2" charset="0"/>
                </a:rPr>
                <a:t>new</a:t>
              </a:r>
              <a:endParaRPr lang="en-US" sz="1100" dirty="0">
                <a:solidFill>
                  <a:srgbClr val="00B050"/>
                </a:solidFill>
                <a:latin typeface="Roboto" panose="02000000000000000000" pitchFamily="2" charset="0"/>
                <a:ea typeface="Roboto" panose="02000000000000000000" pitchFamily="2" charset="0"/>
              </a:endParaRPr>
            </a:p>
          </p:txBody>
        </p:sp>
        <p:sp>
          <p:nvSpPr>
            <p:cNvPr id="56" name="Rectangle: Rounded Corners 55">
              <a:extLst>
                <a:ext uri="{FF2B5EF4-FFF2-40B4-BE49-F238E27FC236}">
                  <a16:creationId xmlns:a16="http://schemas.microsoft.com/office/drawing/2014/main" id="{D6D41449-AF64-4839-BAFB-BB1C4708942F}"/>
                </a:ext>
              </a:extLst>
            </p:cNvPr>
            <p:cNvSpPr/>
            <p:nvPr/>
          </p:nvSpPr>
          <p:spPr>
            <a:xfrm>
              <a:off x="10058400" y="6205241"/>
              <a:ext cx="874913" cy="134148"/>
            </a:xfrm>
            <a:prstGeom prst="round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9900"/>
                  </a:solidFill>
                  <a:latin typeface="Roboto" panose="02000000000000000000" pitchFamily="2" charset="0"/>
                  <a:ea typeface="Roboto" panose="02000000000000000000" pitchFamily="2" charset="0"/>
                </a:rPr>
                <a:t>modify</a:t>
              </a:r>
              <a:endParaRPr lang="en-US" sz="1100" dirty="0">
                <a:solidFill>
                  <a:srgbClr val="FF9900"/>
                </a:solidFill>
                <a:latin typeface="Roboto" panose="02000000000000000000" pitchFamily="2" charset="0"/>
                <a:ea typeface="Roboto" panose="02000000000000000000" pitchFamily="2" charset="0"/>
              </a:endParaRPr>
            </a:p>
          </p:txBody>
        </p:sp>
        <p:sp>
          <p:nvSpPr>
            <p:cNvPr id="57" name="Rectangle: Rounded Corners 56">
              <a:extLst>
                <a:ext uri="{FF2B5EF4-FFF2-40B4-BE49-F238E27FC236}">
                  <a16:creationId xmlns:a16="http://schemas.microsoft.com/office/drawing/2014/main" id="{7F3DFBB1-0803-4792-8D7D-4C42F01C7BAF}"/>
                </a:ext>
              </a:extLst>
            </p:cNvPr>
            <p:cNvSpPr/>
            <p:nvPr/>
          </p:nvSpPr>
          <p:spPr>
            <a:xfrm>
              <a:off x="10058400" y="6382393"/>
              <a:ext cx="874913" cy="134148"/>
            </a:xfrm>
            <a:prstGeom prst="roundRect">
              <a:avLst/>
            </a:prstGeom>
            <a:no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7C80"/>
                  </a:solidFill>
                  <a:latin typeface="Roboto" panose="02000000000000000000" pitchFamily="2" charset="0"/>
                  <a:ea typeface="Roboto" panose="02000000000000000000" pitchFamily="2" charset="0"/>
                </a:rPr>
                <a:t>retire</a:t>
              </a:r>
              <a:endParaRPr lang="en-US" sz="1100" dirty="0">
                <a:solidFill>
                  <a:srgbClr val="FF7C80"/>
                </a:solidFill>
                <a:latin typeface="Roboto" panose="02000000000000000000" pitchFamily="2" charset="0"/>
                <a:ea typeface="Roboto" panose="02000000000000000000" pitchFamily="2" charset="0"/>
              </a:endParaRPr>
            </a:p>
          </p:txBody>
        </p:sp>
        <p:pic>
          <p:nvPicPr>
            <p:cNvPr id="58" name="Graphic 57" descr="Key">
              <a:extLst>
                <a:ext uri="{FF2B5EF4-FFF2-40B4-BE49-F238E27FC236}">
                  <a16:creationId xmlns:a16="http://schemas.microsoft.com/office/drawing/2014/main" id="{DEE9E576-9138-4DD6-BC46-C366CF9E672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5400000">
              <a:off x="9557819" y="5954637"/>
              <a:ext cx="500581" cy="500581"/>
            </a:xfrm>
            <a:prstGeom prst="rect">
              <a:avLst/>
            </a:prstGeom>
          </p:spPr>
        </p:pic>
        <p:sp>
          <p:nvSpPr>
            <p:cNvPr id="59" name="Rectangle: Rounded Corners 58">
              <a:extLst>
                <a:ext uri="{FF2B5EF4-FFF2-40B4-BE49-F238E27FC236}">
                  <a16:creationId xmlns:a16="http://schemas.microsoft.com/office/drawing/2014/main" id="{E4EB1C7D-0C1A-47DD-8B2E-E4142BB67990}"/>
                </a:ext>
              </a:extLst>
            </p:cNvPr>
            <p:cNvSpPr/>
            <p:nvPr/>
          </p:nvSpPr>
          <p:spPr>
            <a:xfrm>
              <a:off x="9646655" y="6559544"/>
              <a:ext cx="1286658" cy="161295"/>
            </a:xfrm>
            <a:prstGeom prst="roundRect">
              <a:avLst/>
            </a:prstGeom>
            <a:noFill/>
            <a:ln>
              <a:solidFill>
                <a:schemeClr val="tx1">
                  <a:lumMod val="85000"/>
                  <a:lumOff val="15000"/>
                </a:schemeClr>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i="1" dirty="0">
                  <a:solidFill>
                    <a:schemeClr val="tx1">
                      <a:lumMod val="85000"/>
                      <a:lumOff val="15000"/>
                    </a:schemeClr>
                  </a:solidFill>
                  <a:latin typeface="Roboto" panose="02000000000000000000" pitchFamily="2" charset="0"/>
                  <a:ea typeface="Roboto" panose="02000000000000000000" pitchFamily="2" charset="0"/>
                </a:rPr>
                <a:t>glow</a:t>
              </a:r>
              <a:r>
                <a:rPr lang="en-US" sz="800" dirty="0">
                  <a:solidFill>
                    <a:schemeClr val="tx1">
                      <a:lumMod val="85000"/>
                      <a:lumOff val="15000"/>
                    </a:schemeClr>
                  </a:solidFill>
                  <a:latin typeface="Roboto" panose="02000000000000000000" pitchFamily="2" charset="0"/>
                  <a:ea typeface="Roboto" panose="02000000000000000000" pitchFamily="2" charset="0"/>
                </a:rPr>
                <a:t>: click to navigate</a:t>
              </a:r>
              <a:endParaRPr lang="en-US" sz="1100" dirty="0">
                <a:solidFill>
                  <a:schemeClr val="tx1">
                    <a:lumMod val="85000"/>
                    <a:lumOff val="15000"/>
                  </a:schemeClr>
                </a:solidFill>
                <a:latin typeface="Roboto" panose="02000000000000000000" pitchFamily="2" charset="0"/>
                <a:ea typeface="Roboto" panose="02000000000000000000" pitchFamily="2" charset="0"/>
              </a:endParaRPr>
            </a:p>
          </p:txBody>
        </p:sp>
      </p:grpSp>
      <p:sp>
        <p:nvSpPr>
          <p:cNvPr id="40" name="Rectangle 39">
            <a:extLst>
              <a:ext uri="{FF2B5EF4-FFF2-40B4-BE49-F238E27FC236}">
                <a16:creationId xmlns:a16="http://schemas.microsoft.com/office/drawing/2014/main" id="{F8C712CE-11E0-42C1-845F-5E0155D2C281}"/>
              </a:ext>
            </a:extLst>
          </p:cNvPr>
          <p:cNvSpPr/>
          <p:nvPr/>
        </p:nvSpPr>
        <p:spPr>
          <a:xfrm>
            <a:off x="9288639" y="3972626"/>
            <a:ext cx="175684" cy="559471"/>
          </a:xfrm>
          <a:prstGeom prst="rect">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1" name="Connector: Elbow 40">
            <a:extLst>
              <a:ext uri="{FF2B5EF4-FFF2-40B4-BE49-F238E27FC236}">
                <a16:creationId xmlns:a16="http://schemas.microsoft.com/office/drawing/2014/main" id="{45664126-2378-41DE-B274-594E71EAD679}"/>
              </a:ext>
            </a:extLst>
          </p:cNvPr>
          <p:cNvCxnSpPr>
            <a:cxnSpLocks/>
            <a:stCxn id="40" idx="0"/>
            <a:endCxn id="40" idx="2"/>
          </p:cNvCxnSpPr>
          <p:nvPr/>
        </p:nvCxnSpPr>
        <p:spPr>
          <a:xfrm rot="16200000" flipH="1">
            <a:off x="9096745" y="4252361"/>
            <a:ext cx="559471" cy="12700"/>
          </a:xfrm>
          <a:prstGeom prst="bentConnector5">
            <a:avLst>
              <a:gd name="adj1" fmla="val -24062"/>
              <a:gd name="adj2" fmla="val 1992205"/>
              <a:gd name="adj3" fmla="val 120884"/>
            </a:avLst>
          </a:prstGeom>
          <a:ln w="127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42246063-FF90-42A8-91B4-84F0F38ACC99}"/>
              </a:ext>
            </a:extLst>
          </p:cNvPr>
          <p:cNvSpPr txBox="1"/>
          <p:nvPr/>
        </p:nvSpPr>
        <p:spPr>
          <a:xfrm rot="16200000">
            <a:off x="9301800" y="4069198"/>
            <a:ext cx="801876" cy="246221"/>
          </a:xfrm>
          <a:prstGeom prst="rect">
            <a:avLst/>
          </a:prstGeom>
          <a:noFill/>
          <a:ln>
            <a:noFill/>
          </a:ln>
        </p:spPr>
        <p:txBody>
          <a:bodyPr wrap="square" rtlCol="0">
            <a:spAutoFit/>
          </a:bodyPr>
          <a:lstStyle/>
          <a:p>
            <a:r>
              <a:rPr lang="en-US" sz="1000" i="1" dirty="0">
                <a:solidFill>
                  <a:schemeClr val="tx1">
                    <a:lumMod val="85000"/>
                    <a:lumOff val="15000"/>
                  </a:schemeClr>
                </a:solidFill>
                <a:latin typeface="Roboto" panose="02000000000000000000" pitchFamily="2" charset="0"/>
                <a:ea typeface="Roboto" panose="02000000000000000000" pitchFamily="2" charset="0"/>
              </a:rPr>
              <a:t>transform</a:t>
            </a:r>
          </a:p>
        </p:txBody>
      </p:sp>
      <p:sp>
        <p:nvSpPr>
          <p:cNvPr id="44" name="Arrow: Left-Right 43">
            <a:extLst>
              <a:ext uri="{FF2B5EF4-FFF2-40B4-BE49-F238E27FC236}">
                <a16:creationId xmlns:a16="http://schemas.microsoft.com/office/drawing/2014/main" id="{9800E380-0686-4E24-83CD-B0B010DB6068}"/>
              </a:ext>
            </a:extLst>
          </p:cNvPr>
          <p:cNvSpPr/>
          <p:nvPr/>
        </p:nvSpPr>
        <p:spPr>
          <a:xfrm>
            <a:off x="3524887" y="582878"/>
            <a:ext cx="500062" cy="190500"/>
          </a:xfrm>
          <a:prstGeom prst="leftRightArrow">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584567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8B9C0-421F-40F2-96E8-8C4E3B79A0AF}"/>
              </a:ext>
            </a:extLst>
          </p:cNvPr>
          <p:cNvSpPr>
            <a:spLocks noGrp="1"/>
          </p:cNvSpPr>
          <p:nvPr>
            <p:ph type="title"/>
          </p:nvPr>
        </p:nvSpPr>
        <p:spPr>
          <a:xfrm>
            <a:off x="838200" y="2766218"/>
            <a:ext cx="10515600" cy="1325563"/>
          </a:xfrm>
        </p:spPr>
        <p:txBody>
          <a:bodyPr>
            <a:normAutofit/>
          </a:bodyPr>
          <a:lstStyle/>
          <a:p>
            <a:pPr algn="ctr"/>
            <a:r>
              <a:rPr lang="en-US" sz="8800" dirty="0"/>
              <a:t>Appendix</a:t>
            </a:r>
          </a:p>
        </p:txBody>
      </p:sp>
    </p:spTree>
    <p:extLst>
      <p:ext uri="{BB962C8B-B14F-4D97-AF65-F5344CB8AC3E}">
        <p14:creationId xmlns:p14="http://schemas.microsoft.com/office/powerpoint/2010/main" val="42349341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71482-4D9B-42F0-B034-EFC20DC12118}"/>
              </a:ext>
            </a:extLst>
          </p:cNvPr>
          <p:cNvSpPr>
            <a:spLocks noGrp="1"/>
          </p:cNvSpPr>
          <p:nvPr>
            <p:ph type="title"/>
          </p:nvPr>
        </p:nvSpPr>
        <p:spPr>
          <a:xfrm>
            <a:off x="680476" y="220026"/>
            <a:ext cx="6919305" cy="731960"/>
          </a:xfrm>
        </p:spPr>
        <p:txBody>
          <a:bodyPr>
            <a:normAutofit/>
          </a:bodyPr>
          <a:lstStyle/>
          <a:p>
            <a:r>
              <a:rPr lang="en-US" dirty="0"/>
              <a:t>Shapes : </a:t>
            </a:r>
            <a:r>
              <a:rPr lang="en-US" b="0" dirty="0"/>
              <a:t>‘UML 2.0 lite’</a:t>
            </a:r>
          </a:p>
        </p:txBody>
      </p:sp>
      <p:grpSp>
        <p:nvGrpSpPr>
          <p:cNvPr id="4" name="Group 3">
            <a:extLst>
              <a:ext uri="{FF2B5EF4-FFF2-40B4-BE49-F238E27FC236}">
                <a16:creationId xmlns:a16="http://schemas.microsoft.com/office/drawing/2014/main" id="{55948D09-0B38-42EC-8AE6-0133B3AB567C}"/>
              </a:ext>
            </a:extLst>
          </p:cNvPr>
          <p:cNvGrpSpPr/>
          <p:nvPr/>
        </p:nvGrpSpPr>
        <p:grpSpPr>
          <a:xfrm rot="5400000">
            <a:off x="9683186" y="2115090"/>
            <a:ext cx="262122" cy="2257785"/>
            <a:chOff x="3973080" y="1251473"/>
            <a:chExt cx="253916" cy="5070345"/>
          </a:xfrm>
        </p:grpSpPr>
        <p:cxnSp>
          <p:nvCxnSpPr>
            <p:cNvPr id="5" name="Straight Connector 4">
              <a:extLst>
                <a:ext uri="{FF2B5EF4-FFF2-40B4-BE49-F238E27FC236}">
                  <a16:creationId xmlns:a16="http://schemas.microsoft.com/office/drawing/2014/main" id="{5D5E4FF3-E3A1-4F6D-823C-D3771E483247}"/>
                </a:ext>
              </a:extLst>
            </p:cNvPr>
            <p:cNvCxnSpPr/>
            <p:nvPr/>
          </p:nvCxnSpPr>
          <p:spPr>
            <a:xfrm>
              <a:off x="4210152" y="1251473"/>
              <a:ext cx="0" cy="5042160"/>
            </a:xfrm>
            <a:prstGeom prst="line">
              <a:avLst/>
            </a:prstGeom>
            <a:ln w="12700">
              <a:solidFill>
                <a:srgbClr val="FF5050"/>
              </a:solidFill>
              <a:prstDash val="dashDot"/>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F8529E6-C352-4733-9C01-B1E961E51968}"/>
                </a:ext>
              </a:extLst>
            </p:cNvPr>
            <p:cNvSpPr txBox="1"/>
            <p:nvPr/>
          </p:nvSpPr>
          <p:spPr>
            <a:xfrm rot="16200000">
              <a:off x="3464287" y="5559109"/>
              <a:ext cx="1271502" cy="253916"/>
            </a:xfrm>
            <a:prstGeom prst="rect">
              <a:avLst/>
            </a:prstGeom>
            <a:noFill/>
          </p:spPr>
          <p:txBody>
            <a:bodyPr wrap="none" rtlCol="0">
              <a:spAutoFit/>
            </a:bodyPr>
            <a:lstStyle/>
            <a:p>
              <a:r>
                <a:rPr lang="en-US" sz="1050" dirty="0">
                  <a:solidFill>
                    <a:srgbClr val="FF5050"/>
                  </a:solidFill>
                  <a:latin typeface="Roboto" panose="02000000000000000000" pitchFamily="2" charset="0"/>
                  <a:ea typeface="Roboto" panose="02000000000000000000" pitchFamily="2" charset="0"/>
                </a:rPr>
                <a:t>Firewall – Name it</a:t>
              </a:r>
            </a:p>
          </p:txBody>
        </p:sp>
      </p:grpSp>
      <p:grpSp>
        <p:nvGrpSpPr>
          <p:cNvPr id="7" name="Group 6">
            <a:extLst>
              <a:ext uri="{FF2B5EF4-FFF2-40B4-BE49-F238E27FC236}">
                <a16:creationId xmlns:a16="http://schemas.microsoft.com/office/drawing/2014/main" id="{896CC02E-7D04-4BEF-97CF-2D57BE0D6A17}"/>
              </a:ext>
            </a:extLst>
          </p:cNvPr>
          <p:cNvGrpSpPr/>
          <p:nvPr/>
        </p:nvGrpSpPr>
        <p:grpSpPr>
          <a:xfrm>
            <a:off x="834103" y="2482880"/>
            <a:ext cx="2019504" cy="1002417"/>
            <a:chOff x="338138" y="2927791"/>
            <a:chExt cx="2019504" cy="1002417"/>
          </a:xfrm>
          <a:solidFill>
            <a:schemeClr val="bg1"/>
          </a:solidFill>
        </p:grpSpPr>
        <p:sp>
          <p:nvSpPr>
            <p:cNvPr id="8" name="Rectangle 7">
              <a:extLst>
                <a:ext uri="{FF2B5EF4-FFF2-40B4-BE49-F238E27FC236}">
                  <a16:creationId xmlns:a16="http://schemas.microsoft.com/office/drawing/2014/main" id="{9A1F3D4C-90F3-4BD0-A644-E6A08D054938}"/>
                </a:ext>
              </a:extLst>
            </p:cNvPr>
            <p:cNvSpPr/>
            <p:nvPr/>
          </p:nvSpPr>
          <p:spPr>
            <a:xfrm>
              <a:off x="338138" y="2927791"/>
              <a:ext cx="2019504" cy="1002417"/>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85000"/>
                      <a:lumOff val="15000"/>
                    </a:schemeClr>
                  </a:solidFill>
                  <a:latin typeface="Roboto" panose="02000000000000000000" pitchFamily="2" charset="0"/>
                  <a:ea typeface="Roboto" panose="02000000000000000000" pitchFamily="2" charset="0"/>
                </a:rPr>
                <a:t>&lt;&lt; type &gt;&gt;</a:t>
              </a:r>
            </a:p>
            <a:p>
              <a:pPr algn="ctr">
                <a:lnSpc>
                  <a:spcPct val="150000"/>
                </a:lnSpc>
              </a:pPr>
              <a:r>
                <a:rPr lang="en-US" sz="1200" dirty="0">
                  <a:solidFill>
                    <a:schemeClr val="tx1">
                      <a:lumMod val="85000"/>
                      <a:lumOff val="15000"/>
                    </a:schemeClr>
                  </a:solidFill>
                  <a:latin typeface="Roboto" panose="02000000000000000000" pitchFamily="2" charset="0"/>
                  <a:ea typeface="Roboto" panose="02000000000000000000" pitchFamily="2" charset="0"/>
                </a:rPr>
                <a:t>Name</a:t>
              </a:r>
            </a:p>
          </p:txBody>
        </p:sp>
        <p:grpSp>
          <p:nvGrpSpPr>
            <p:cNvPr id="9" name="Group 8">
              <a:extLst>
                <a:ext uri="{FF2B5EF4-FFF2-40B4-BE49-F238E27FC236}">
                  <a16:creationId xmlns:a16="http://schemas.microsoft.com/office/drawing/2014/main" id="{65DB5C56-88C7-4249-AAAE-319C7868A8E6}"/>
                </a:ext>
              </a:extLst>
            </p:cNvPr>
            <p:cNvGrpSpPr/>
            <p:nvPr/>
          </p:nvGrpSpPr>
          <p:grpSpPr>
            <a:xfrm>
              <a:off x="2144923" y="2991359"/>
              <a:ext cx="178489" cy="218320"/>
              <a:chOff x="3955715" y="3026811"/>
              <a:chExt cx="850107" cy="1039813"/>
            </a:xfrm>
            <a:grpFill/>
          </p:grpSpPr>
          <p:sp>
            <p:nvSpPr>
              <p:cNvPr id="10" name="Rectangle 9">
                <a:extLst>
                  <a:ext uri="{FF2B5EF4-FFF2-40B4-BE49-F238E27FC236}">
                    <a16:creationId xmlns:a16="http://schemas.microsoft.com/office/drawing/2014/main" id="{90140CA3-89FB-4D02-8BDF-882C4BD526ED}"/>
                  </a:ext>
                </a:extLst>
              </p:cNvPr>
              <p:cNvSpPr/>
              <p:nvPr/>
            </p:nvSpPr>
            <p:spPr>
              <a:xfrm>
                <a:off x="4081922" y="3026811"/>
                <a:ext cx="723900" cy="1039813"/>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11" name="Rectangle 10">
                <a:extLst>
                  <a:ext uri="{FF2B5EF4-FFF2-40B4-BE49-F238E27FC236}">
                    <a16:creationId xmlns:a16="http://schemas.microsoft.com/office/drawing/2014/main" id="{0B4F12D8-72DC-4015-BE58-98348FC75B1E}"/>
                  </a:ext>
                </a:extLst>
              </p:cNvPr>
              <p:cNvSpPr/>
              <p:nvPr/>
            </p:nvSpPr>
            <p:spPr>
              <a:xfrm>
                <a:off x="3955716" y="3145080"/>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12" name="Rectangle 11">
                <a:extLst>
                  <a:ext uri="{FF2B5EF4-FFF2-40B4-BE49-F238E27FC236}">
                    <a16:creationId xmlns:a16="http://schemas.microsoft.com/office/drawing/2014/main" id="{7FC98464-4D8B-4690-9611-60D55A6C8B29}"/>
                  </a:ext>
                </a:extLst>
              </p:cNvPr>
              <p:cNvSpPr/>
              <p:nvPr/>
            </p:nvSpPr>
            <p:spPr>
              <a:xfrm>
                <a:off x="3955715" y="3619345"/>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grpSp>
      </p:grpSp>
      <p:grpSp>
        <p:nvGrpSpPr>
          <p:cNvPr id="24" name="Group 23">
            <a:extLst>
              <a:ext uri="{FF2B5EF4-FFF2-40B4-BE49-F238E27FC236}">
                <a16:creationId xmlns:a16="http://schemas.microsoft.com/office/drawing/2014/main" id="{5E4332F5-64A8-4443-AA5F-11309240C09F}"/>
              </a:ext>
            </a:extLst>
          </p:cNvPr>
          <p:cNvGrpSpPr/>
          <p:nvPr/>
        </p:nvGrpSpPr>
        <p:grpSpPr>
          <a:xfrm>
            <a:off x="975866" y="5526741"/>
            <a:ext cx="1807619" cy="1008267"/>
            <a:chOff x="156475" y="5710372"/>
            <a:chExt cx="1807619" cy="1008267"/>
          </a:xfrm>
        </p:grpSpPr>
        <p:sp>
          <p:nvSpPr>
            <p:cNvPr id="16" name="Title 1">
              <a:extLst>
                <a:ext uri="{FF2B5EF4-FFF2-40B4-BE49-F238E27FC236}">
                  <a16:creationId xmlns:a16="http://schemas.microsoft.com/office/drawing/2014/main" id="{6B28CE8E-FC58-40D2-92AA-35844477E276}"/>
                </a:ext>
              </a:extLst>
            </p:cNvPr>
            <p:cNvSpPr txBox="1">
              <a:spLocks/>
            </p:cNvSpPr>
            <p:nvPr/>
          </p:nvSpPr>
          <p:spPr>
            <a:xfrm>
              <a:off x="259772" y="5726233"/>
              <a:ext cx="1601023" cy="121597"/>
            </a:xfrm>
            <a:prstGeom prst="rect">
              <a:avLst/>
            </a:prstGeom>
            <a:ln>
              <a:noFill/>
            </a:ln>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spc="-100" baseline="0">
                  <a:solidFill>
                    <a:schemeClr val="bg1">
                      <a:lumMod val="85000"/>
                    </a:schemeClr>
                  </a:solidFill>
                  <a:latin typeface="Roboto" panose="02000000000000000000" pitchFamily="2" charset="0"/>
                  <a:ea typeface="Roboto" panose="02000000000000000000" pitchFamily="2" charset="0"/>
                  <a:cs typeface="+mj-cs"/>
                </a:defRPr>
              </a:lvl1pPr>
            </a:lstStyle>
            <a:p>
              <a:pPr algn="ctr"/>
              <a:r>
                <a:rPr lang="en-US" sz="1000" b="0" dirty="0">
                  <a:solidFill>
                    <a:schemeClr val="tx1">
                      <a:lumMod val="85000"/>
                      <a:lumOff val="15000"/>
                    </a:schemeClr>
                  </a:solidFill>
                </a:rPr>
                <a:t>Database</a:t>
              </a:r>
            </a:p>
          </p:txBody>
        </p:sp>
        <p:sp>
          <p:nvSpPr>
            <p:cNvPr id="17" name="Cylinder 16">
              <a:extLst>
                <a:ext uri="{FF2B5EF4-FFF2-40B4-BE49-F238E27FC236}">
                  <a16:creationId xmlns:a16="http://schemas.microsoft.com/office/drawing/2014/main" id="{F0EE9911-E7F9-4EBF-BE5F-5C9F80CD081D}"/>
                </a:ext>
              </a:extLst>
            </p:cNvPr>
            <p:cNvSpPr/>
            <p:nvPr/>
          </p:nvSpPr>
          <p:spPr>
            <a:xfrm>
              <a:off x="156475" y="5710372"/>
              <a:ext cx="1807619" cy="1008267"/>
            </a:xfrm>
            <a:prstGeom prst="can">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lumMod val="95000"/>
                  </a:schemeClr>
                </a:solidFill>
              </a:endParaRPr>
            </a:p>
          </p:txBody>
        </p:sp>
      </p:grpSp>
      <p:sp>
        <p:nvSpPr>
          <p:cNvPr id="13" name="Oval 12">
            <a:extLst>
              <a:ext uri="{FF2B5EF4-FFF2-40B4-BE49-F238E27FC236}">
                <a16:creationId xmlns:a16="http://schemas.microsoft.com/office/drawing/2014/main" id="{A4C783FF-2B91-47C3-9826-29D0258CBF6D}"/>
              </a:ext>
            </a:extLst>
          </p:cNvPr>
          <p:cNvSpPr/>
          <p:nvPr/>
        </p:nvSpPr>
        <p:spPr>
          <a:xfrm>
            <a:off x="1335892" y="3819642"/>
            <a:ext cx="312236" cy="312236"/>
          </a:xfrm>
          <a:prstGeom prst="ellipse">
            <a:avLst/>
          </a:prstGeom>
          <a:noFill/>
          <a:ln w="1270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8240836A-ACC2-4AB3-B9A6-BE6866546010}"/>
              </a:ext>
            </a:extLst>
          </p:cNvPr>
          <p:cNvCxnSpPr>
            <a:cxnSpLocks/>
            <a:stCxn id="13" idx="6"/>
          </p:cNvCxnSpPr>
          <p:nvPr/>
        </p:nvCxnSpPr>
        <p:spPr>
          <a:xfrm>
            <a:off x="1648128" y="3975760"/>
            <a:ext cx="763904" cy="0"/>
          </a:xfrm>
          <a:prstGeom prst="line">
            <a:avLst/>
          </a:prstGeom>
          <a:ln w="12700">
            <a:solidFill>
              <a:schemeClr val="tx1">
                <a:lumMod val="85000"/>
                <a:lumOff val="15000"/>
              </a:schemeClr>
            </a:solidFill>
          </a:ln>
          <a:effectLst/>
        </p:spPr>
        <p:style>
          <a:lnRef idx="1">
            <a:schemeClr val="accent1"/>
          </a:lnRef>
          <a:fillRef idx="0">
            <a:schemeClr val="accent1"/>
          </a:fillRef>
          <a:effectRef idx="0">
            <a:schemeClr val="accent1"/>
          </a:effectRef>
          <a:fontRef idx="minor">
            <a:schemeClr val="tx1"/>
          </a:fontRef>
        </p:style>
      </p:cxnSp>
      <p:sp>
        <p:nvSpPr>
          <p:cNvPr id="15" name="Right Bracket 14">
            <a:hlinkClick r:id="rId2" action="ppaction://hlinksldjump"/>
            <a:extLst>
              <a:ext uri="{FF2B5EF4-FFF2-40B4-BE49-F238E27FC236}">
                <a16:creationId xmlns:a16="http://schemas.microsoft.com/office/drawing/2014/main" id="{D3CCAB3D-3F59-4CC2-9A58-88DC51AACCBB}"/>
              </a:ext>
            </a:extLst>
          </p:cNvPr>
          <p:cNvSpPr/>
          <p:nvPr/>
        </p:nvSpPr>
        <p:spPr>
          <a:xfrm rot="10800000">
            <a:off x="2179938" y="4736044"/>
            <a:ext cx="242888" cy="446388"/>
          </a:xfrm>
          <a:prstGeom prst="rightBracket">
            <a:avLst>
              <a:gd name="adj" fmla="val 91892"/>
            </a:avLst>
          </a:prstGeom>
          <a:ln w="12700">
            <a:solidFill>
              <a:schemeClr val="tx1">
                <a:lumMod val="85000"/>
                <a:lumOff val="15000"/>
              </a:schemeClr>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99FF33"/>
              </a:solidFill>
            </a:endParaRPr>
          </a:p>
        </p:txBody>
      </p:sp>
      <p:cxnSp>
        <p:nvCxnSpPr>
          <p:cNvPr id="18" name="Straight Connector 17">
            <a:extLst>
              <a:ext uri="{FF2B5EF4-FFF2-40B4-BE49-F238E27FC236}">
                <a16:creationId xmlns:a16="http://schemas.microsoft.com/office/drawing/2014/main" id="{251801E6-9741-4669-A20B-487183E01004}"/>
              </a:ext>
            </a:extLst>
          </p:cNvPr>
          <p:cNvCxnSpPr>
            <a:cxnSpLocks/>
            <a:stCxn id="15" idx="2"/>
          </p:cNvCxnSpPr>
          <p:nvPr/>
        </p:nvCxnSpPr>
        <p:spPr>
          <a:xfrm flipH="1" flipV="1">
            <a:off x="1427127" y="4948133"/>
            <a:ext cx="752811" cy="11105"/>
          </a:xfrm>
          <a:prstGeom prst="line">
            <a:avLst/>
          </a:prstGeom>
          <a:ln w="12700">
            <a:solidFill>
              <a:schemeClr val="tx1">
                <a:lumMod val="85000"/>
                <a:lumOff val="15000"/>
              </a:schemeClr>
            </a:solidFill>
          </a:ln>
          <a:effectLst/>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1D1EC878-09E7-4563-9CEF-1DFC1D667B03}"/>
              </a:ext>
            </a:extLst>
          </p:cNvPr>
          <p:cNvGrpSpPr/>
          <p:nvPr/>
        </p:nvGrpSpPr>
        <p:grpSpPr>
          <a:xfrm>
            <a:off x="8347522" y="4029544"/>
            <a:ext cx="2592686" cy="910998"/>
            <a:chOff x="-442011" y="4929370"/>
            <a:chExt cx="2281832" cy="910998"/>
          </a:xfrm>
          <a:solidFill>
            <a:srgbClr val="FFFF99"/>
          </a:solidFill>
        </p:grpSpPr>
        <p:sp>
          <p:nvSpPr>
            <p:cNvPr id="26" name="Rectangle: Folded Corner 25">
              <a:extLst>
                <a:ext uri="{FF2B5EF4-FFF2-40B4-BE49-F238E27FC236}">
                  <a16:creationId xmlns:a16="http://schemas.microsoft.com/office/drawing/2014/main" id="{EF0A4DC5-69FB-49A7-BBC5-80EEF75B2313}"/>
                </a:ext>
              </a:extLst>
            </p:cNvPr>
            <p:cNvSpPr/>
            <p:nvPr/>
          </p:nvSpPr>
          <p:spPr>
            <a:xfrm>
              <a:off x="119453" y="4929370"/>
              <a:ext cx="1720368" cy="910998"/>
            </a:xfrm>
            <a:prstGeom prst="foldedCorner">
              <a:avLst>
                <a:gd name="adj" fmla="val 35491"/>
              </a:avLst>
            </a:prstGeom>
            <a:grp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b="1" dirty="0">
                  <a:solidFill>
                    <a:schemeClr val="tx1">
                      <a:lumMod val="85000"/>
                      <a:lumOff val="15000"/>
                    </a:schemeClr>
                  </a:solidFill>
                  <a:latin typeface="Roboto" panose="02000000000000000000" pitchFamily="2" charset="0"/>
                  <a:ea typeface="Roboto" panose="02000000000000000000" pitchFamily="2" charset="0"/>
                </a:rPr>
                <a:t>Note: Anything</a:t>
              </a:r>
            </a:p>
            <a:p>
              <a:r>
                <a:rPr lang="en-US" sz="800" dirty="0">
                  <a:solidFill>
                    <a:schemeClr val="tx1">
                      <a:lumMod val="85000"/>
                      <a:lumOff val="15000"/>
                    </a:schemeClr>
                  </a:solidFill>
                  <a:latin typeface="Roboto" panose="02000000000000000000" pitchFamily="2" charset="0"/>
                  <a:ea typeface="Roboto" panose="02000000000000000000" pitchFamily="2" charset="0"/>
                </a:rPr>
                <a:t>This is a place for notes on current highlights of change, modification, or potential technical risk, debt, or currency changes.</a:t>
              </a:r>
              <a:endParaRPr lang="en-US" sz="1000" dirty="0">
                <a:solidFill>
                  <a:schemeClr val="tx1">
                    <a:lumMod val="85000"/>
                    <a:lumOff val="15000"/>
                  </a:schemeClr>
                </a:solidFill>
                <a:latin typeface="Roboto" panose="02000000000000000000" pitchFamily="2" charset="0"/>
                <a:ea typeface="Roboto" panose="02000000000000000000" pitchFamily="2" charset="0"/>
              </a:endParaRPr>
            </a:p>
          </p:txBody>
        </p:sp>
        <p:cxnSp>
          <p:nvCxnSpPr>
            <p:cNvPr id="27" name="Straight Arrow Connector 26">
              <a:extLst>
                <a:ext uri="{FF2B5EF4-FFF2-40B4-BE49-F238E27FC236}">
                  <a16:creationId xmlns:a16="http://schemas.microsoft.com/office/drawing/2014/main" id="{B29248EE-4B6F-4BEF-B228-A734E5C7D966}"/>
                </a:ext>
              </a:extLst>
            </p:cNvPr>
            <p:cNvCxnSpPr>
              <a:cxnSpLocks/>
              <a:stCxn id="26" idx="1"/>
            </p:cNvCxnSpPr>
            <p:nvPr/>
          </p:nvCxnSpPr>
          <p:spPr>
            <a:xfrm flipH="1">
              <a:off x="-442011" y="5384869"/>
              <a:ext cx="561464" cy="0"/>
            </a:xfrm>
            <a:prstGeom prst="straightConnector1">
              <a:avLst/>
            </a:prstGeom>
            <a:grpFill/>
            <a:ln w="12700">
              <a:solidFill>
                <a:srgbClr val="FFCC66"/>
              </a:solidFill>
              <a:prstDash val="sysDot"/>
              <a:tailEnd type="triangle"/>
            </a:ln>
          </p:spPr>
          <p:style>
            <a:lnRef idx="1">
              <a:schemeClr val="accent1"/>
            </a:lnRef>
            <a:fillRef idx="0">
              <a:schemeClr val="accent1"/>
            </a:fillRef>
            <a:effectRef idx="0">
              <a:schemeClr val="accent1"/>
            </a:effectRef>
            <a:fontRef idx="minor">
              <a:schemeClr val="tx1"/>
            </a:fontRef>
          </p:style>
        </p:cxnSp>
      </p:grpSp>
      <p:cxnSp>
        <p:nvCxnSpPr>
          <p:cNvPr id="66" name="Straight Connector 65">
            <a:extLst>
              <a:ext uri="{FF2B5EF4-FFF2-40B4-BE49-F238E27FC236}">
                <a16:creationId xmlns:a16="http://schemas.microsoft.com/office/drawing/2014/main" id="{4C6EF7BF-6CA7-47B2-9396-EE0E3976761C}"/>
              </a:ext>
            </a:extLst>
          </p:cNvPr>
          <p:cNvCxnSpPr/>
          <p:nvPr/>
        </p:nvCxnSpPr>
        <p:spPr>
          <a:xfrm>
            <a:off x="5542177" y="1036320"/>
            <a:ext cx="0" cy="582168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2B0954C8-EC7A-40AB-B8FA-D1301CFDD529}"/>
              </a:ext>
            </a:extLst>
          </p:cNvPr>
          <p:cNvSpPr txBox="1"/>
          <p:nvPr/>
        </p:nvSpPr>
        <p:spPr>
          <a:xfrm>
            <a:off x="3123952" y="2526863"/>
            <a:ext cx="2357121" cy="784830"/>
          </a:xfrm>
          <a:prstGeom prst="rect">
            <a:avLst/>
          </a:prstGeom>
          <a:noFill/>
        </p:spPr>
        <p:txBody>
          <a:bodyPr wrap="square" rtlCol="0">
            <a:spAutoFit/>
          </a:bodyPr>
          <a:lstStyle/>
          <a:p>
            <a:r>
              <a:rPr lang="en-US" sz="1200" b="1" dirty="0">
                <a:solidFill>
                  <a:schemeClr val="tx1">
                    <a:lumMod val="85000"/>
                    <a:lumOff val="15000"/>
                  </a:schemeClr>
                </a:solidFill>
                <a:latin typeface="Roboto" panose="02000000000000000000" pitchFamily="2" charset="0"/>
                <a:ea typeface="Roboto" panose="02000000000000000000" pitchFamily="2" charset="0"/>
              </a:rPr>
              <a:t>Component</a:t>
            </a:r>
          </a:p>
          <a:p>
            <a:r>
              <a:rPr lang="en-US" sz="1100" dirty="0">
                <a:solidFill>
                  <a:schemeClr val="tx1">
                    <a:lumMod val="85000"/>
                    <a:lumOff val="15000"/>
                  </a:schemeClr>
                </a:solidFill>
                <a:latin typeface="Roboto" panose="02000000000000000000" pitchFamily="2" charset="0"/>
                <a:ea typeface="Roboto" panose="02000000000000000000" pitchFamily="2" charset="0"/>
              </a:rPr>
              <a:t>Contains the type of technology in double carets and the name. Used to denote any level of component.</a:t>
            </a:r>
          </a:p>
        </p:txBody>
      </p:sp>
      <p:sp>
        <p:nvSpPr>
          <p:cNvPr id="69" name="TextBox 68">
            <a:extLst>
              <a:ext uri="{FF2B5EF4-FFF2-40B4-BE49-F238E27FC236}">
                <a16:creationId xmlns:a16="http://schemas.microsoft.com/office/drawing/2014/main" id="{2C3A1C8B-6FD1-43D3-8113-BD818066712B}"/>
              </a:ext>
            </a:extLst>
          </p:cNvPr>
          <p:cNvSpPr txBox="1"/>
          <p:nvPr/>
        </p:nvSpPr>
        <p:spPr>
          <a:xfrm>
            <a:off x="3123954" y="3651724"/>
            <a:ext cx="2357121" cy="784830"/>
          </a:xfrm>
          <a:prstGeom prst="rect">
            <a:avLst/>
          </a:prstGeom>
          <a:noFill/>
        </p:spPr>
        <p:txBody>
          <a:bodyPr wrap="square" rtlCol="0">
            <a:spAutoFit/>
          </a:bodyPr>
          <a:lstStyle/>
          <a:p>
            <a:r>
              <a:rPr lang="en-US" sz="1200" b="1" dirty="0">
                <a:solidFill>
                  <a:schemeClr val="tx1">
                    <a:lumMod val="85000"/>
                    <a:lumOff val="15000"/>
                  </a:schemeClr>
                </a:solidFill>
                <a:latin typeface="Roboto" panose="02000000000000000000" pitchFamily="2" charset="0"/>
                <a:ea typeface="Roboto" panose="02000000000000000000" pitchFamily="2" charset="0"/>
              </a:rPr>
              <a:t>Provided Interface</a:t>
            </a:r>
          </a:p>
          <a:p>
            <a:r>
              <a:rPr lang="en-US" sz="1100" dirty="0">
                <a:solidFill>
                  <a:schemeClr val="tx1">
                    <a:lumMod val="85000"/>
                    <a:lumOff val="15000"/>
                  </a:schemeClr>
                </a:solidFill>
                <a:latin typeface="Roboto" panose="02000000000000000000" pitchFamily="2" charset="0"/>
                <a:ea typeface="Roboto" panose="02000000000000000000" pitchFamily="2" charset="0"/>
              </a:rPr>
              <a:t>An interface provided by a component or system to be interacted with or consumed.</a:t>
            </a:r>
          </a:p>
        </p:txBody>
      </p:sp>
      <p:sp>
        <p:nvSpPr>
          <p:cNvPr id="81" name="TextBox 80">
            <a:extLst>
              <a:ext uri="{FF2B5EF4-FFF2-40B4-BE49-F238E27FC236}">
                <a16:creationId xmlns:a16="http://schemas.microsoft.com/office/drawing/2014/main" id="{FC8956A2-AEC5-4E06-8084-BC347FC86C43}"/>
              </a:ext>
            </a:extLst>
          </p:cNvPr>
          <p:cNvSpPr txBox="1"/>
          <p:nvPr/>
        </p:nvSpPr>
        <p:spPr>
          <a:xfrm>
            <a:off x="3123952" y="4683280"/>
            <a:ext cx="2357121" cy="615553"/>
          </a:xfrm>
          <a:prstGeom prst="rect">
            <a:avLst/>
          </a:prstGeom>
          <a:noFill/>
        </p:spPr>
        <p:txBody>
          <a:bodyPr wrap="square" rtlCol="0">
            <a:spAutoFit/>
          </a:bodyPr>
          <a:lstStyle/>
          <a:p>
            <a:r>
              <a:rPr lang="en-US" sz="1200" b="1" dirty="0">
                <a:solidFill>
                  <a:schemeClr val="tx1">
                    <a:lumMod val="85000"/>
                    <a:lumOff val="15000"/>
                  </a:schemeClr>
                </a:solidFill>
                <a:latin typeface="Roboto" panose="02000000000000000000" pitchFamily="2" charset="0"/>
                <a:ea typeface="Roboto" panose="02000000000000000000" pitchFamily="2" charset="0"/>
              </a:rPr>
              <a:t>Required Interface</a:t>
            </a:r>
          </a:p>
          <a:p>
            <a:r>
              <a:rPr lang="en-US" sz="1100" dirty="0">
                <a:solidFill>
                  <a:schemeClr val="tx1">
                    <a:lumMod val="85000"/>
                    <a:lumOff val="15000"/>
                  </a:schemeClr>
                </a:solidFill>
                <a:latin typeface="Roboto" panose="02000000000000000000" pitchFamily="2" charset="0"/>
                <a:ea typeface="Roboto" panose="02000000000000000000" pitchFamily="2" charset="0"/>
              </a:rPr>
              <a:t>An connecter, normally used to interface with a provided interface.</a:t>
            </a:r>
          </a:p>
        </p:txBody>
      </p:sp>
      <p:sp>
        <p:nvSpPr>
          <p:cNvPr id="82" name="TextBox 81">
            <a:extLst>
              <a:ext uri="{FF2B5EF4-FFF2-40B4-BE49-F238E27FC236}">
                <a16:creationId xmlns:a16="http://schemas.microsoft.com/office/drawing/2014/main" id="{A754887D-7924-422D-9397-F702E24C58F8}"/>
              </a:ext>
            </a:extLst>
          </p:cNvPr>
          <p:cNvSpPr txBox="1"/>
          <p:nvPr/>
        </p:nvSpPr>
        <p:spPr>
          <a:xfrm>
            <a:off x="3123953" y="5592212"/>
            <a:ext cx="2357121" cy="954107"/>
          </a:xfrm>
          <a:prstGeom prst="rect">
            <a:avLst/>
          </a:prstGeom>
          <a:noFill/>
        </p:spPr>
        <p:txBody>
          <a:bodyPr wrap="square" rtlCol="0">
            <a:spAutoFit/>
          </a:bodyPr>
          <a:lstStyle/>
          <a:p>
            <a:r>
              <a:rPr lang="en-US" sz="1200" b="1" dirty="0">
                <a:solidFill>
                  <a:schemeClr val="tx1">
                    <a:lumMod val="85000"/>
                    <a:lumOff val="15000"/>
                  </a:schemeClr>
                </a:solidFill>
                <a:latin typeface="Roboto" panose="02000000000000000000" pitchFamily="2" charset="0"/>
                <a:ea typeface="Roboto" panose="02000000000000000000" pitchFamily="2" charset="0"/>
              </a:rPr>
              <a:t>Database</a:t>
            </a:r>
          </a:p>
          <a:p>
            <a:r>
              <a:rPr lang="en-US" sz="1100" dirty="0">
                <a:solidFill>
                  <a:schemeClr val="tx1">
                    <a:lumMod val="85000"/>
                    <a:lumOff val="15000"/>
                  </a:schemeClr>
                </a:solidFill>
                <a:latin typeface="Roboto" panose="02000000000000000000" pitchFamily="2" charset="0"/>
                <a:ea typeface="Roboto" panose="02000000000000000000" pitchFamily="2" charset="0"/>
              </a:rPr>
              <a:t>Denotes a database as a stand-alone component. Optionally can be used in place of a component, universally understood in IT.</a:t>
            </a:r>
          </a:p>
        </p:txBody>
      </p:sp>
      <p:sp>
        <p:nvSpPr>
          <p:cNvPr id="83" name="TextBox 82">
            <a:extLst>
              <a:ext uri="{FF2B5EF4-FFF2-40B4-BE49-F238E27FC236}">
                <a16:creationId xmlns:a16="http://schemas.microsoft.com/office/drawing/2014/main" id="{621D3000-CD07-4002-9440-5B1E255EE508}"/>
              </a:ext>
            </a:extLst>
          </p:cNvPr>
          <p:cNvSpPr txBox="1"/>
          <p:nvPr/>
        </p:nvSpPr>
        <p:spPr>
          <a:xfrm>
            <a:off x="5649931" y="1465771"/>
            <a:ext cx="2357121" cy="1123384"/>
          </a:xfrm>
          <a:prstGeom prst="rect">
            <a:avLst/>
          </a:prstGeom>
          <a:noFill/>
        </p:spPr>
        <p:txBody>
          <a:bodyPr wrap="square" rtlCol="0">
            <a:spAutoFit/>
          </a:bodyPr>
          <a:lstStyle/>
          <a:p>
            <a:r>
              <a:rPr lang="en-US" sz="1200" b="1" dirty="0">
                <a:solidFill>
                  <a:schemeClr val="tx1">
                    <a:lumMod val="85000"/>
                    <a:lumOff val="15000"/>
                  </a:schemeClr>
                </a:solidFill>
                <a:latin typeface="Roboto" panose="02000000000000000000" pitchFamily="2" charset="0"/>
                <a:ea typeface="Roboto" panose="02000000000000000000" pitchFamily="2" charset="0"/>
              </a:rPr>
              <a:t>Sequence Diagram</a:t>
            </a:r>
          </a:p>
          <a:p>
            <a:r>
              <a:rPr lang="en-US" sz="1100" dirty="0">
                <a:solidFill>
                  <a:schemeClr val="tx1">
                    <a:lumMod val="85000"/>
                    <a:lumOff val="15000"/>
                  </a:schemeClr>
                </a:solidFill>
                <a:latin typeface="Roboto" panose="02000000000000000000" pitchFamily="2" charset="0"/>
                <a:ea typeface="Roboto" panose="02000000000000000000" pitchFamily="2" charset="0"/>
              </a:rPr>
              <a:t>A complex group of objects that describes a message format, typically used to show interfaces between components or systems in a stacked manner.</a:t>
            </a:r>
          </a:p>
        </p:txBody>
      </p:sp>
      <p:grpSp>
        <p:nvGrpSpPr>
          <p:cNvPr id="99" name="Group 98">
            <a:extLst>
              <a:ext uri="{FF2B5EF4-FFF2-40B4-BE49-F238E27FC236}">
                <a16:creationId xmlns:a16="http://schemas.microsoft.com/office/drawing/2014/main" id="{BA92C83C-F46E-4748-8F14-AB0DB9CDA563}"/>
              </a:ext>
            </a:extLst>
          </p:cNvPr>
          <p:cNvGrpSpPr/>
          <p:nvPr/>
        </p:nvGrpSpPr>
        <p:grpSpPr>
          <a:xfrm>
            <a:off x="8042419" y="1105676"/>
            <a:ext cx="3772550" cy="1572038"/>
            <a:chOff x="7953778" y="755777"/>
            <a:chExt cx="3772550" cy="1572038"/>
          </a:xfrm>
        </p:grpSpPr>
        <p:sp>
          <p:nvSpPr>
            <p:cNvPr id="33" name="Double Brace 32">
              <a:extLst>
                <a:ext uri="{FF2B5EF4-FFF2-40B4-BE49-F238E27FC236}">
                  <a16:creationId xmlns:a16="http://schemas.microsoft.com/office/drawing/2014/main" id="{F5FD1D33-21FD-4087-9662-3112E4B2E2BD}"/>
                </a:ext>
              </a:extLst>
            </p:cNvPr>
            <p:cNvSpPr/>
            <p:nvPr/>
          </p:nvSpPr>
          <p:spPr>
            <a:xfrm>
              <a:off x="7953778" y="755777"/>
              <a:ext cx="3772550" cy="1535462"/>
            </a:xfrm>
            <a:prstGeom prst="bracePair">
              <a:avLst>
                <a:gd name="adj" fmla="val 9488"/>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9151F95F-7F1F-486A-8CEA-B8C4680C0204}"/>
                </a:ext>
              </a:extLst>
            </p:cNvPr>
            <p:cNvSpPr/>
            <p:nvPr/>
          </p:nvSpPr>
          <p:spPr>
            <a:xfrm>
              <a:off x="8218080" y="755778"/>
              <a:ext cx="920492" cy="559471"/>
            </a:xfrm>
            <a:prstGeom prst="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85000"/>
                      <a:lumOff val="15000"/>
                    </a:schemeClr>
                  </a:solidFill>
                  <a:latin typeface="Roboto" panose="02000000000000000000" pitchFamily="2" charset="0"/>
                  <a:ea typeface="Roboto" panose="02000000000000000000" pitchFamily="2" charset="0"/>
                </a:rPr>
                <a:t>Endpoint</a:t>
              </a:r>
            </a:p>
            <a:p>
              <a:pPr algn="ctr"/>
              <a:r>
                <a:rPr lang="en-US" sz="800" i="1" dirty="0">
                  <a:solidFill>
                    <a:schemeClr val="tx1">
                      <a:lumMod val="85000"/>
                      <a:lumOff val="15000"/>
                    </a:schemeClr>
                  </a:solidFill>
                  <a:latin typeface="Roboto" panose="02000000000000000000" pitchFamily="2" charset="0"/>
                  <a:ea typeface="Roboto" panose="02000000000000000000" pitchFamily="2" charset="0"/>
                </a:rPr>
                <a:t>Subsystem</a:t>
              </a:r>
            </a:p>
            <a:p>
              <a:pPr algn="ctr"/>
              <a:r>
                <a:rPr lang="en-US" sz="800" i="1" dirty="0">
                  <a:solidFill>
                    <a:schemeClr val="tx1">
                      <a:lumMod val="85000"/>
                      <a:lumOff val="15000"/>
                    </a:schemeClr>
                  </a:solidFill>
                  <a:latin typeface="Roboto" panose="02000000000000000000" pitchFamily="2" charset="0"/>
                  <a:ea typeface="Roboto" panose="02000000000000000000" pitchFamily="2" charset="0"/>
                </a:rPr>
                <a:t>Component</a:t>
              </a:r>
            </a:p>
          </p:txBody>
        </p:sp>
        <p:cxnSp>
          <p:nvCxnSpPr>
            <p:cNvPr id="35" name="Straight Connector 34">
              <a:extLst>
                <a:ext uri="{FF2B5EF4-FFF2-40B4-BE49-F238E27FC236}">
                  <a16:creationId xmlns:a16="http://schemas.microsoft.com/office/drawing/2014/main" id="{96519110-6B8E-4BB9-B301-81AFF9DC82A8}"/>
                </a:ext>
              </a:extLst>
            </p:cNvPr>
            <p:cNvCxnSpPr>
              <a:cxnSpLocks/>
              <a:stCxn id="34" idx="2"/>
            </p:cNvCxnSpPr>
            <p:nvPr/>
          </p:nvCxnSpPr>
          <p:spPr>
            <a:xfrm>
              <a:off x="8678326" y="1315249"/>
              <a:ext cx="2930" cy="1002417"/>
            </a:xfrm>
            <a:prstGeom prst="line">
              <a:avLst/>
            </a:prstGeom>
            <a:ln w="19050">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C8F6801B-DC0E-4981-9E78-2CD9B6E2A368}"/>
                </a:ext>
              </a:extLst>
            </p:cNvPr>
            <p:cNvSpPr/>
            <p:nvPr/>
          </p:nvSpPr>
          <p:spPr>
            <a:xfrm>
              <a:off x="10421784" y="755777"/>
              <a:ext cx="999744" cy="559471"/>
            </a:xfrm>
            <a:prstGeom prst="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sz="1000" dirty="0">
                  <a:solidFill>
                    <a:schemeClr val="tx1">
                      <a:lumMod val="85000"/>
                      <a:lumOff val="15000"/>
                    </a:schemeClr>
                  </a:solidFill>
                  <a:latin typeface="Roboto" panose="02000000000000000000" pitchFamily="2" charset="0"/>
                  <a:ea typeface="Roboto" panose="02000000000000000000" pitchFamily="2" charset="0"/>
                </a:rPr>
                <a:t>Endpoint</a:t>
              </a:r>
            </a:p>
            <a:p>
              <a:pPr lvl="0" algn="ctr"/>
              <a:r>
                <a:rPr lang="en-US" sz="800" i="1" dirty="0">
                  <a:solidFill>
                    <a:schemeClr val="tx1">
                      <a:lumMod val="85000"/>
                      <a:lumOff val="15000"/>
                    </a:schemeClr>
                  </a:solidFill>
                  <a:latin typeface="Roboto" panose="02000000000000000000" pitchFamily="2" charset="0"/>
                  <a:ea typeface="Roboto" panose="02000000000000000000" pitchFamily="2" charset="0"/>
                </a:rPr>
                <a:t>Subsystem</a:t>
              </a:r>
            </a:p>
            <a:p>
              <a:pPr lvl="0" algn="ctr"/>
              <a:r>
                <a:rPr lang="en-US" sz="800" i="1" dirty="0">
                  <a:solidFill>
                    <a:schemeClr val="tx1">
                      <a:lumMod val="85000"/>
                      <a:lumOff val="15000"/>
                    </a:schemeClr>
                  </a:solidFill>
                  <a:latin typeface="Roboto" panose="02000000000000000000" pitchFamily="2" charset="0"/>
                  <a:ea typeface="Roboto" panose="02000000000000000000" pitchFamily="2" charset="0"/>
                </a:rPr>
                <a:t>Component</a:t>
              </a:r>
            </a:p>
          </p:txBody>
        </p:sp>
        <p:cxnSp>
          <p:nvCxnSpPr>
            <p:cNvPr id="37" name="Straight Connector 36">
              <a:extLst>
                <a:ext uri="{FF2B5EF4-FFF2-40B4-BE49-F238E27FC236}">
                  <a16:creationId xmlns:a16="http://schemas.microsoft.com/office/drawing/2014/main" id="{6A9EDBA3-96FF-4576-B1D1-D9BEC1267C41}"/>
                </a:ext>
              </a:extLst>
            </p:cNvPr>
            <p:cNvCxnSpPr>
              <a:cxnSpLocks/>
              <a:stCxn id="36" idx="2"/>
            </p:cNvCxnSpPr>
            <p:nvPr/>
          </p:nvCxnSpPr>
          <p:spPr>
            <a:xfrm>
              <a:off x="10921656" y="1315248"/>
              <a:ext cx="1320" cy="1012567"/>
            </a:xfrm>
            <a:prstGeom prst="line">
              <a:avLst/>
            </a:prstGeom>
            <a:ln w="19050">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A4AB5A45-3625-472E-A3DB-BCF9B3FC5E08}"/>
                </a:ext>
              </a:extLst>
            </p:cNvPr>
            <p:cNvSpPr/>
            <p:nvPr/>
          </p:nvSpPr>
          <p:spPr>
            <a:xfrm>
              <a:off x="8578809" y="1403888"/>
              <a:ext cx="213093" cy="808095"/>
            </a:xfrm>
            <a:prstGeom prst="rect">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A955CEC9-F7C2-462F-938A-F6486F7CE166}"/>
                </a:ext>
              </a:extLst>
            </p:cNvPr>
            <p:cNvSpPr/>
            <p:nvPr/>
          </p:nvSpPr>
          <p:spPr>
            <a:xfrm>
              <a:off x="10824613" y="1408272"/>
              <a:ext cx="190810" cy="791008"/>
            </a:xfrm>
            <a:prstGeom prst="rect">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0" name="Straight Arrow Connector 49">
              <a:extLst>
                <a:ext uri="{FF2B5EF4-FFF2-40B4-BE49-F238E27FC236}">
                  <a16:creationId xmlns:a16="http://schemas.microsoft.com/office/drawing/2014/main" id="{557946A3-92B2-41DB-958B-71484239122B}"/>
                </a:ext>
              </a:extLst>
            </p:cNvPr>
            <p:cNvCxnSpPr>
              <a:cxnSpLocks/>
            </p:cNvCxnSpPr>
            <p:nvPr/>
          </p:nvCxnSpPr>
          <p:spPr>
            <a:xfrm>
              <a:off x="8797064" y="1553813"/>
              <a:ext cx="1989547" cy="1"/>
            </a:xfrm>
            <a:prstGeom prst="straightConnector1">
              <a:avLst/>
            </a:prstGeom>
            <a:ln w="127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DE973301-120D-4D6A-968A-2AA3A4532103}"/>
                </a:ext>
              </a:extLst>
            </p:cNvPr>
            <p:cNvSpPr txBox="1"/>
            <p:nvPr/>
          </p:nvSpPr>
          <p:spPr>
            <a:xfrm>
              <a:off x="9513271" y="1321611"/>
              <a:ext cx="801876" cy="246221"/>
            </a:xfrm>
            <a:prstGeom prst="rect">
              <a:avLst/>
            </a:prstGeom>
            <a:noFill/>
            <a:ln>
              <a:noFill/>
            </a:ln>
          </p:spPr>
          <p:txBody>
            <a:bodyPr wrap="square" rtlCol="0">
              <a:spAutoFit/>
            </a:bodyPr>
            <a:lstStyle/>
            <a:p>
              <a:r>
                <a:rPr lang="en-US" sz="1000" i="1" dirty="0">
                  <a:solidFill>
                    <a:schemeClr val="tx1">
                      <a:lumMod val="85000"/>
                      <a:lumOff val="15000"/>
                    </a:schemeClr>
                  </a:solidFill>
                  <a:latin typeface="Roboto" panose="02000000000000000000" pitchFamily="2" charset="0"/>
                  <a:ea typeface="Roboto" panose="02000000000000000000" pitchFamily="2" charset="0"/>
                </a:rPr>
                <a:t>request</a:t>
              </a:r>
            </a:p>
          </p:txBody>
        </p:sp>
        <p:sp>
          <p:nvSpPr>
            <p:cNvPr id="52" name="TextBox 51">
              <a:extLst>
                <a:ext uri="{FF2B5EF4-FFF2-40B4-BE49-F238E27FC236}">
                  <a16:creationId xmlns:a16="http://schemas.microsoft.com/office/drawing/2014/main" id="{83869BE9-568F-4EF3-84CD-8631B5C754FE}"/>
                </a:ext>
              </a:extLst>
            </p:cNvPr>
            <p:cNvSpPr txBox="1"/>
            <p:nvPr/>
          </p:nvSpPr>
          <p:spPr>
            <a:xfrm>
              <a:off x="8984625" y="1565333"/>
              <a:ext cx="1680268" cy="246221"/>
            </a:xfrm>
            <a:prstGeom prst="rect">
              <a:avLst/>
            </a:prstGeom>
            <a:noFill/>
            <a:ln>
              <a:noFill/>
            </a:ln>
          </p:spPr>
          <p:txBody>
            <a:bodyPr wrap="none" rtlCol="0">
              <a:spAutoFit/>
            </a:bodyPr>
            <a:lstStyle/>
            <a:p>
              <a:r>
                <a:rPr lang="en-US" sz="1000" dirty="0">
                  <a:solidFill>
                    <a:schemeClr val="tx1">
                      <a:lumMod val="85000"/>
                      <a:lumOff val="15000"/>
                    </a:schemeClr>
                  </a:solidFill>
                  <a:latin typeface="Roboto" panose="02000000000000000000" pitchFamily="2" charset="0"/>
                  <a:ea typeface="Roboto" panose="02000000000000000000" pitchFamily="2" charset="0"/>
                </a:rPr>
                <a:t>[ GET data1, data2, data3 ]</a:t>
              </a:r>
            </a:p>
          </p:txBody>
        </p:sp>
        <p:cxnSp>
          <p:nvCxnSpPr>
            <p:cNvPr id="54" name="Straight Arrow Connector 53">
              <a:extLst>
                <a:ext uri="{FF2B5EF4-FFF2-40B4-BE49-F238E27FC236}">
                  <a16:creationId xmlns:a16="http://schemas.microsoft.com/office/drawing/2014/main" id="{ED4DBA28-9FE9-4B69-9DA5-283A3D6E2E48}"/>
                </a:ext>
              </a:extLst>
            </p:cNvPr>
            <p:cNvCxnSpPr>
              <a:cxnSpLocks/>
            </p:cNvCxnSpPr>
            <p:nvPr/>
          </p:nvCxnSpPr>
          <p:spPr>
            <a:xfrm flipH="1">
              <a:off x="8799156" y="2010670"/>
              <a:ext cx="2012608" cy="0"/>
            </a:xfrm>
            <a:prstGeom prst="straightConnector1">
              <a:avLst/>
            </a:prstGeom>
            <a:ln w="127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AF3C1C71-68B7-4659-8171-77958D0CE152}"/>
                </a:ext>
              </a:extLst>
            </p:cNvPr>
            <p:cNvSpPr txBox="1"/>
            <p:nvPr/>
          </p:nvSpPr>
          <p:spPr>
            <a:xfrm>
              <a:off x="9470257" y="1796260"/>
              <a:ext cx="707059" cy="246221"/>
            </a:xfrm>
            <a:prstGeom prst="rect">
              <a:avLst/>
            </a:prstGeom>
            <a:noFill/>
            <a:ln>
              <a:noFill/>
            </a:ln>
          </p:spPr>
          <p:txBody>
            <a:bodyPr wrap="square" rtlCol="0">
              <a:spAutoFit/>
            </a:bodyPr>
            <a:lstStyle/>
            <a:p>
              <a:r>
                <a:rPr lang="en-US" sz="1000" i="1" dirty="0">
                  <a:solidFill>
                    <a:schemeClr val="tx1">
                      <a:lumMod val="85000"/>
                      <a:lumOff val="15000"/>
                    </a:schemeClr>
                  </a:solidFill>
                  <a:latin typeface="Roboto" panose="02000000000000000000" pitchFamily="2" charset="0"/>
                  <a:ea typeface="Roboto" panose="02000000000000000000" pitchFamily="2" charset="0"/>
                </a:rPr>
                <a:t>response</a:t>
              </a:r>
            </a:p>
          </p:txBody>
        </p:sp>
        <p:sp>
          <p:nvSpPr>
            <p:cNvPr id="56" name="TextBox 55">
              <a:extLst>
                <a:ext uri="{FF2B5EF4-FFF2-40B4-BE49-F238E27FC236}">
                  <a16:creationId xmlns:a16="http://schemas.microsoft.com/office/drawing/2014/main" id="{B162F4C0-600F-426B-9991-1AB3DD7F53C3}"/>
                </a:ext>
              </a:extLst>
            </p:cNvPr>
            <p:cNvSpPr txBox="1"/>
            <p:nvPr/>
          </p:nvSpPr>
          <p:spPr>
            <a:xfrm>
              <a:off x="8908986" y="1978030"/>
              <a:ext cx="1989544" cy="246221"/>
            </a:xfrm>
            <a:prstGeom prst="rect">
              <a:avLst/>
            </a:prstGeom>
            <a:noFill/>
            <a:ln>
              <a:noFill/>
            </a:ln>
          </p:spPr>
          <p:txBody>
            <a:bodyPr wrap="square" rtlCol="0">
              <a:spAutoFit/>
            </a:bodyPr>
            <a:lstStyle/>
            <a:p>
              <a:r>
                <a:rPr lang="en-US" sz="1000" dirty="0">
                  <a:solidFill>
                    <a:schemeClr val="tx1">
                      <a:lumMod val="85000"/>
                      <a:lumOff val="15000"/>
                    </a:schemeClr>
                  </a:solidFill>
                  <a:latin typeface="Roboto" panose="02000000000000000000" pitchFamily="2" charset="0"/>
                  <a:ea typeface="Roboto" panose="02000000000000000000" pitchFamily="2" charset="0"/>
                </a:rPr>
                <a:t>[ ARRAY: data1, data2, data3 ]</a:t>
              </a:r>
            </a:p>
          </p:txBody>
        </p:sp>
        <p:sp>
          <p:nvSpPr>
            <p:cNvPr id="70" name="Rectangle 69">
              <a:extLst>
                <a:ext uri="{FF2B5EF4-FFF2-40B4-BE49-F238E27FC236}">
                  <a16:creationId xmlns:a16="http://schemas.microsoft.com/office/drawing/2014/main" id="{17A6D2E2-9795-4AA0-A711-E7CCF0918097}"/>
                </a:ext>
              </a:extLst>
            </p:cNvPr>
            <p:cNvSpPr/>
            <p:nvPr/>
          </p:nvSpPr>
          <p:spPr>
            <a:xfrm>
              <a:off x="10995573" y="1539655"/>
              <a:ext cx="175684" cy="559471"/>
            </a:xfrm>
            <a:prstGeom prst="rect">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2" name="Connector: Elbow 71">
              <a:extLst>
                <a:ext uri="{FF2B5EF4-FFF2-40B4-BE49-F238E27FC236}">
                  <a16:creationId xmlns:a16="http://schemas.microsoft.com/office/drawing/2014/main" id="{BB9FA565-15C5-4D10-A6E3-8A171D059FC0}"/>
                </a:ext>
              </a:extLst>
            </p:cNvPr>
            <p:cNvCxnSpPr>
              <a:cxnSpLocks/>
              <a:stCxn id="70" idx="0"/>
              <a:endCxn id="70" idx="2"/>
            </p:cNvCxnSpPr>
            <p:nvPr/>
          </p:nvCxnSpPr>
          <p:spPr>
            <a:xfrm rot="16200000" flipH="1">
              <a:off x="10803679" y="1819390"/>
              <a:ext cx="559471" cy="12700"/>
            </a:xfrm>
            <a:prstGeom prst="bentConnector5">
              <a:avLst>
                <a:gd name="adj1" fmla="val -24062"/>
                <a:gd name="adj2" fmla="val 1491669"/>
                <a:gd name="adj3" fmla="val 120884"/>
              </a:avLst>
            </a:prstGeom>
            <a:ln w="127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D06AC791-77CA-42DA-B6BF-1EF671D1E657}"/>
                </a:ext>
              </a:extLst>
            </p:cNvPr>
            <p:cNvSpPr txBox="1"/>
            <p:nvPr/>
          </p:nvSpPr>
          <p:spPr>
            <a:xfrm rot="16200000">
              <a:off x="10965490" y="1673149"/>
              <a:ext cx="801876" cy="246221"/>
            </a:xfrm>
            <a:prstGeom prst="rect">
              <a:avLst/>
            </a:prstGeom>
            <a:noFill/>
            <a:ln>
              <a:noFill/>
            </a:ln>
          </p:spPr>
          <p:txBody>
            <a:bodyPr wrap="square" rtlCol="0">
              <a:spAutoFit/>
            </a:bodyPr>
            <a:lstStyle/>
            <a:p>
              <a:r>
                <a:rPr lang="en-US" sz="1000" i="1" dirty="0">
                  <a:solidFill>
                    <a:schemeClr val="tx1">
                      <a:lumMod val="85000"/>
                      <a:lumOff val="15000"/>
                    </a:schemeClr>
                  </a:solidFill>
                  <a:latin typeface="Roboto" panose="02000000000000000000" pitchFamily="2" charset="0"/>
                  <a:ea typeface="Roboto" panose="02000000000000000000" pitchFamily="2" charset="0"/>
                </a:rPr>
                <a:t>transform</a:t>
              </a:r>
            </a:p>
          </p:txBody>
        </p:sp>
      </p:grpSp>
      <p:sp>
        <p:nvSpPr>
          <p:cNvPr id="85" name="TextBox 84">
            <a:extLst>
              <a:ext uri="{FF2B5EF4-FFF2-40B4-BE49-F238E27FC236}">
                <a16:creationId xmlns:a16="http://schemas.microsoft.com/office/drawing/2014/main" id="{0D89E174-6132-4204-8727-47B23D5EE909}"/>
              </a:ext>
            </a:extLst>
          </p:cNvPr>
          <p:cNvSpPr txBox="1"/>
          <p:nvPr/>
        </p:nvSpPr>
        <p:spPr>
          <a:xfrm>
            <a:off x="5649930" y="2865617"/>
            <a:ext cx="2357121" cy="954107"/>
          </a:xfrm>
          <a:prstGeom prst="rect">
            <a:avLst/>
          </a:prstGeom>
          <a:noFill/>
        </p:spPr>
        <p:txBody>
          <a:bodyPr wrap="square" rtlCol="0">
            <a:spAutoFit/>
          </a:bodyPr>
          <a:lstStyle/>
          <a:p>
            <a:r>
              <a:rPr lang="en-US" sz="1200" b="1" dirty="0">
                <a:solidFill>
                  <a:schemeClr val="tx1">
                    <a:lumMod val="85000"/>
                    <a:lumOff val="15000"/>
                  </a:schemeClr>
                </a:solidFill>
                <a:latin typeface="Roboto" panose="02000000000000000000" pitchFamily="2" charset="0"/>
                <a:ea typeface="Roboto" panose="02000000000000000000" pitchFamily="2" charset="0"/>
              </a:rPr>
              <a:t>Firewall</a:t>
            </a:r>
          </a:p>
          <a:p>
            <a:r>
              <a:rPr lang="en-US" sz="1100" dirty="0">
                <a:solidFill>
                  <a:schemeClr val="tx1">
                    <a:lumMod val="85000"/>
                    <a:lumOff val="15000"/>
                  </a:schemeClr>
                </a:solidFill>
                <a:latin typeface="Roboto" panose="02000000000000000000" pitchFamily="2" charset="0"/>
                <a:ea typeface="Roboto" panose="02000000000000000000" pitchFamily="2" charset="0"/>
              </a:rPr>
              <a:t>Displays a zone of segregation between network zones. Useful to imply required security architectures.</a:t>
            </a:r>
          </a:p>
        </p:txBody>
      </p:sp>
      <p:sp>
        <p:nvSpPr>
          <p:cNvPr id="86" name="TextBox 85">
            <a:extLst>
              <a:ext uri="{FF2B5EF4-FFF2-40B4-BE49-F238E27FC236}">
                <a16:creationId xmlns:a16="http://schemas.microsoft.com/office/drawing/2014/main" id="{3C6E0697-0A71-4C4E-9E1D-1D219AF666FB}"/>
              </a:ext>
            </a:extLst>
          </p:cNvPr>
          <p:cNvSpPr txBox="1"/>
          <p:nvPr/>
        </p:nvSpPr>
        <p:spPr>
          <a:xfrm>
            <a:off x="5649929" y="4057535"/>
            <a:ext cx="2357121" cy="954107"/>
          </a:xfrm>
          <a:prstGeom prst="rect">
            <a:avLst/>
          </a:prstGeom>
          <a:noFill/>
        </p:spPr>
        <p:txBody>
          <a:bodyPr wrap="square" rtlCol="0">
            <a:spAutoFit/>
          </a:bodyPr>
          <a:lstStyle/>
          <a:p>
            <a:r>
              <a:rPr lang="en-US" sz="1200" b="1" dirty="0">
                <a:solidFill>
                  <a:schemeClr val="tx1">
                    <a:lumMod val="85000"/>
                    <a:lumOff val="15000"/>
                  </a:schemeClr>
                </a:solidFill>
                <a:latin typeface="Roboto" panose="02000000000000000000" pitchFamily="2" charset="0"/>
                <a:ea typeface="Roboto" panose="02000000000000000000" pitchFamily="2" charset="0"/>
              </a:rPr>
              <a:t>Note</a:t>
            </a:r>
          </a:p>
          <a:p>
            <a:r>
              <a:rPr lang="en-US" sz="1100" dirty="0">
                <a:solidFill>
                  <a:schemeClr val="tx1">
                    <a:lumMod val="85000"/>
                    <a:lumOff val="15000"/>
                  </a:schemeClr>
                </a:solidFill>
                <a:latin typeface="Roboto" panose="02000000000000000000" pitchFamily="2" charset="0"/>
                <a:ea typeface="Roboto" panose="02000000000000000000" pitchFamily="2" charset="0"/>
              </a:rPr>
              <a:t>Used to describe the context of any manner of information about particular parts and sections of an architecture. </a:t>
            </a:r>
          </a:p>
        </p:txBody>
      </p:sp>
      <p:graphicFrame>
        <p:nvGraphicFramePr>
          <p:cNvPr id="87" name="Table 86">
            <a:extLst>
              <a:ext uri="{FF2B5EF4-FFF2-40B4-BE49-F238E27FC236}">
                <a16:creationId xmlns:a16="http://schemas.microsoft.com/office/drawing/2014/main" id="{BDB00A2B-01C5-4429-ACBB-18A400F8EDFA}"/>
              </a:ext>
            </a:extLst>
          </p:cNvPr>
          <p:cNvGraphicFramePr>
            <a:graphicFrameLocks noGrp="1"/>
          </p:cNvGraphicFramePr>
          <p:nvPr>
            <p:extLst>
              <p:ext uri="{D42A27DB-BD31-4B8C-83A1-F6EECF244321}">
                <p14:modId xmlns:p14="http://schemas.microsoft.com/office/powerpoint/2010/main" val="1068469277"/>
              </p:ext>
            </p:extLst>
          </p:nvPr>
        </p:nvGraphicFramePr>
        <p:xfrm>
          <a:off x="8480436" y="5385436"/>
          <a:ext cx="2846643" cy="1104900"/>
        </p:xfrm>
        <a:graphic>
          <a:graphicData uri="http://schemas.openxmlformats.org/drawingml/2006/table">
            <a:tbl>
              <a:tblPr firstRow="1" bandRow="1">
                <a:tableStyleId>{5C22544A-7EE6-4342-B048-85BDC9FD1C3A}</a:tableStyleId>
              </a:tblPr>
              <a:tblGrid>
                <a:gridCol w="371137">
                  <a:extLst>
                    <a:ext uri="{9D8B030D-6E8A-4147-A177-3AD203B41FA5}">
                      <a16:colId xmlns:a16="http://schemas.microsoft.com/office/drawing/2014/main" val="3073819343"/>
                    </a:ext>
                  </a:extLst>
                </a:gridCol>
                <a:gridCol w="1256357">
                  <a:extLst>
                    <a:ext uri="{9D8B030D-6E8A-4147-A177-3AD203B41FA5}">
                      <a16:colId xmlns:a16="http://schemas.microsoft.com/office/drawing/2014/main" val="3319608575"/>
                    </a:ext>
                  </a:extLst>
                </a:gridCol>
                <a:gridCol w="1219149">
                  <a:extLst>
                    <a:ext uri="{9D8B030D-6E8A-4147-A177-3AD203B41FA5}">
                      <a16:colId xmlns:a16="http://schemas.microsoft.com/office/drawing/2014/main" val="1398645717"/>
                    </a:ext>
                  </a:extLst>
                </a:gridCol>
              </a:tblGrid>
              <a:tr h="171730">
                <a:tc gridSpan="3">
                  <a:txBody>
                    <a:bodyPr/>
                    <a:lstStyle/>
                    <a:p>
                      <a:r>
                        <a:rPr lang="en-US" sz="1050" dirty="0">
                          <a:solidFill>
                            <a:schemeClr val="tx1">
                              <a:lumMod val="85000"/>
                              <a:lumOff val="15000"/>
                            </a:schemeClr>
                          </a:solidFill>
                          <a:latin typeface="Roboto" panose="02000000000000000000" pitchFamily="2" charset="0"/>
                          <a:ea typeface="Roboto" panose="02000000000000000000" pitchFamily="2" charset="0"/>
                        </a:rPr>
                        <a:t>Table Name</a:t>
                      </a: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no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114681742"/>
                  </a:ext>
                </a:extLst>
              </a:tr>
              <a:tr h="145711">
                <a:tc>
                  <a:txBody>
                    <a:bodyPr/>
                    <a:lstStyle/>
                    <a:p>
                      <a:r>
                        <a:rPr lang="en-US" sz="800" dirty="0">
                          <a:solidFill>
                            <a:schemeClr val="tx1">
                              <a:lumMod val="85000"/>
                              <a:lumOff val="15000"/>
                            </a:schemeClr>
                          </a:solidFill>
                          <a:latin typeface="Roboto" panose="02000000000000000000" pitchFamily="2" charset="0"/>
                          <a:ea typeface="Roboto" panose="02000000000000000000" pitchFamily="2" charset="0"/>
                        </a:rPr>
                        <a:t>PK</a:t>
                      </a: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dirty="0">
                          <a:solidFill>
                            <a:schemeClr val="tx1">
                              <a:lumMod val="85000"/>
                              <a:lumOff val="15000"/>
                            </a:schemeClr>
                          </a:solidFill>
                          <a:latin typeface="Roboto" panose="02000000000000000000" pitchFamily="2" charset="0"/>
                          <a:ea typeface="Roboto" panose="02000000000000000000" pitchFamily="2" charset="0"/>
                        </a:rPr>
                        <a:t>id</a:t>
                      </a: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dirty="0">
                          <a:solidFill>
                            <a:schemeClr val="tx1">
                              <a:lumMod val="85000"/>
                              <a:lumOff val="15000"/>
                            </a:schemeClr>
                          </a:solidFill>
                          <a:latin typeface="Roboto" panose="02000000000000000000" pitchFamily="2" charset="0"/>
                          <a:ea typeface="Roboto" panose="02000000000000000000" pitchFamily="2" charset="0"/>
                        </a:rPr>
                        <a:t>GUID</a:t>
                      </a: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461453"/>
                  </a:ext>
                </a:extLst>
              </a:tr>
              <a:tr h="145711">
                <a:tc>
                  <a:txBody>
                    <a:bodyPr/>
                    <a:lstStyle/>
                    <a:p>
                      <a:endParaRPr lang="en-US" sz="800" dirty="0">
                        <a:solidFill>
                          <a:schemeClr val="tx1">
                            <a:lumMod val="85000"/>
                            <a:lumOff val="15000"/>
                          </a:schemeClr>
                        </a:solidFill>
                        <a:latin typeface="Roboto" panose="02000000000000000000" pitchFamily="2" charset="0"/>
                        <a:ea typeface="Roboto" panose="02000000000000000000" pitchFamily="2" charset="0"/>
                      </a:endParaRP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dirty="0">
                          <a:solidFill>
                            <a:schemeClr val="tx1">
                              <a:lumMod val="85000"/>
                              <a:lumOff val="15000"/>
                            </a:schemeClr>
                          </a:solidFill>
                          <a:latin typeface="Roboto" panose="02000000000000000000" pitchFamily="2" charset="0"/>
                          <a:ea typeface="Roboto" panose="02000000000000000000" pitchFamily="2" charset="0"/>
                        </a:rPr>
                        <a:t>someInt</a:t>
                      </a: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dirty="0">
                          <a:solidFill>
                            <a:schemeClr val="tx1">
                              <a:lumMod val="85000"/>
                              <a:lumOff val="15000"/>
                            </a:schemeClr>
                          </a:solidFill>
                          <a:latin typeface="Roboto" panose="02000000000000000000" pitchFamily="2" charset="0"/>
                          <a:ea typeface="Roboto" panose="02000000000000000000" pitchFamily="2" charset="0"/>
                        </a:rPr>
                        <a:t>INT</a:t>
                      </a: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6766368"/>
                  </a:ext>
                </a:extLst>
              </a:tr>
              <a:tr h="145711">
                <a:tc>
                  <a:txBody>
                    <a:bodyPr/>
                    <a:lstStyle/>
                    <a:p>
                      <a:endParaRPr lang="en-US" sz="800" dirty="0">
                        <a:solidFill>
                          <a:schemeClr val="tx1">
                            <a:lumMod val="85000"/>
                            <a:lumOff val="15000"/>
                          </a:schemeClr>
                        </a:solidFill>
                        <a:latin typeface="Roboto" panose="02000000000000000000" pitchFamily="2" charset="0"/>
                        <a:ea typeface="Roboto" panose="02000000000000000000" pitchFamily="2" charset="0"/>
                      </a:endParaRP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dirty="0">
                          <a:solidFill>
                            <a:schemeClr val="tx1">
                              <a:lumMod val="85000"/>
                              <a:lumOff val="15000"/>
                            </a:schemeClr>
                          </a:solidFill>
                          <a:latin typeface="Roboto" panose="02000000000000000000" pitchFamily="2" charset="0"/>
                          <a:ea typeface="Roboto" panose="02000000000000000000" pitchFamily="2" charset="0"/>
                        </a:rPr>
                        <a:t>someData</a:t>
                      </a: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dirty="0">
                          <a:solidFill>
                            <a:schemeClr val="tx1">
                              <a:lumMod val="85000"/>
                              <a:lumOff val="15000"/>
                            </a:schemeClr>
                          </a:solidFill>
                          <a:latin typeface="Roboto" panose="02000000000000000000" pitchFamily="2" charset="0"/>
                          <a:ea typeface="Roboto" panose="02000000000000000000" pitchFamily="2" charset="0"/>
                        </a:rPr>
                        <a:t>VARCHAR(45)</a:t>
                      </a: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8192714"/>
                  </a:ext>
                </a:extLst>
              </a:tr>
              <a:tr h="145711">
                <a:tc>
                  <a:txBody>
                    <a:bodyPr/>
                    <a:lstStyle/>
                    <a:p>
                      <a:endParaRPr lang="en-US" sz="800" dirty="0">
                        <a:solidFill>
                          <a:schemeClr val="tx1">
                            <a:lumMod val="85000"/>
                            <a:lumOff val="15000"/>
                          </a:schemeClr>
                        </a:solidFill>
                        <a:latin typeface="Roboto" panose="02000000000000000000" pitchFamily="2" charset="0"/>
                        <a:ea typeface="Roboto" panose="02000000000000000000" pitchFamily="2" charset="0"/>
                      </a:endParaRP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dirty="0">
                          <a:solidFill>
                            <a:schemeClr val="tx1">
                              <a:lumMod val="85000"/>
                              <a:lumOff val="15000"/>
                            </a:schemeClr>
                          </a:solidFill>
                          <a:latin typeface="Roboto" panose="02000000000000000000" pitchFamily="2" charset="0"/>
                          <a:ea typeface="Roboto" panose="02000000000000000000" pitchFamily="2" charset="0"/>
                        </a:rPr>
                        <a:t>someBoolean</a:t>
                      </a: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dirty="0">
                          <a:solidFill>
                            <a:schemeClr val="tx1">
                              <a:lumMod val="85000"/>
                              <a:lumOff val="15000"/>
                            </a:schemeClr>
                          </a:solidFill>
                          <a:latin typeface="Roboto" panose="02000000000000000000" pitchFamily="2" charset="0"/>
                          <a:ea typeface="Roboto" panose="02000000000000000000" pitchFamily="2" charset="0"/>
                        </a:rPr>
                        <a:t>BOOLEAN</a:t>
                      </a: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6659643"/>
                  </a:ext>
                </a:extLst>
              </a:tr>
            </a:tbl>
          </a:graphicData>
        </a:graphic>
      </p:graphicFrame>
      <p:sp>
        <p:nvSpPr>
          <p:cNvPr id="90" name="TextBox 89">
            <a:extLst>
              <a:ext uri="{FF2B5EF4-FFF2-40B4-BE49-F238E27FC236}">
                <a16:creationId xmlns:a16="http://schemas.microsoft.com/office/drawing/2014/main" id="{FA9948E8-E6E8-49D4-9CC1-B6BEBEA3CDF9}"/>
              </a:ext>
            </a:extLst>
          </p:cNvPr>
          <p:cNvSpPr txBox="1"/>
          <p:nvPr/>
        </p:nvSpPr>
        <p:spPr>
          <a:xfrm>
            <a:off x="5649929" y="5308024"/>
            <a:ext cx="2357121" cy="1123384"/>
          </a:xfrm>
          <a:prstGeom prst="rect">
            <a:avLst/>
          </a:prstGeom>
          <a:noFill/>
        </p:spPr>
        <p:txBody>
          <a:bodyPr wrap="square" rtlCol="0">
            <a:spAutoFit/>
          </a:bodyPr>
          <a:lstStyle/>
          <a:p>
            <a:r>
              <a:rPr lang="en-US" sz="1200" b="1" dirty="0">
                <a:solidFill>
                  <a:schemeClr val="tx1">
                    <a:lumMod val="85000"/>
                    <a:lumOff val="15000"/>
                  </a:schemeClr>
                </a:solidFill>
                <a:latin typeface="Roboto" panose="02000000000000000000" pitchFamily="2" charset="0"/>
                <a:ea typeface="Roboto" panose="02000000000000000000" pitchFamily="2" charset="0"/>
              </a:rPr>
              <a:t>Schema</a:t>
            </a:r>
          </a:p>
          <a:p>
            <a:r>
              <a:rPr lang="en-US" sz="1100" dirty="0">
                <a:solidFill>
                  <a:schemeClr val="tx1">
                    <a:lumMod val="85000"/>
                    <a:lumOff val="15000"/>
                  </a:schemeClr>
                </a:solidFill>
                <a:latin typeface="Roboto" panose="02000000000000000000" pitchFamily="2" charset="0"/>
                <a:ea typeface="Roboto" panose="02000000000000000000" pitchFamily="2" charset="0"/>
              </a:rPr>
              <a:t>Describes parts of a table or any logical structure of a dataset. Column 1 denotes keys, column 2 is the normal name, and column 3 the data type.</a:t>
            </a:r>
          </a:p>
        </p:txBody>
      </p:sp>
      <p:sp>
        <p:nvSpPr>
          <p:cNvPr id="98" name="TextBox 97">
            <a:extLst>
              <a:ext uri="{FF2B5EF4-FFF2-40B4-BE49-F238E27FC236}">
                <a16:creationId xmlns:a16="http://schemas.microsoft.com/office/drawing/2014/main" id="{37B0477E-229C-4DE4-B093-1561C1924C6C}"/>
              </a:ext>
            </a:extLst>
          </p:cNvPr>
          <p:cNvSpPr txBox="1"/>
          <p:nvPr/>
        </p:nvSpPr>
        <p:spPr>
          <a:xfrm>
            <a:off x="3088694" y="1279378"/>
            <a:ext cx="2357121" cy="954107"/>
          </a:xfrm>
          <a:prstGeom prst="rect">
            <a:avLst/>
          </a:prstGeom>
          <a:noFill/>
        </p:spPr>
        <p:txBody>
          <a:bodyPr wrap="square" rtlCol="0">
            <a:spAutoFit/>
          </a:bodyPr>
          <a:lstStyle/>
          <a:p>
            <a:r>
              <a:rPr lang="en-US" sz="1200" b="1" dirty="0">
                <a:solidFill>
                  <a:schemeClr val="tx1">
                    <a:lumMod val="85000"/>
                    <a:lumOff val="15000"/>
                  </a:schemeClr>
                </a:solidFill>
                <a:latin typeface="Roboto" panose="02000000000000000000" pitchFamily="2" charset="0"/>
                <a:ea typeface="Roboto" panose="02000000000000000000" pitchFamily="2" charset="0"/>
              </a:rPr>
              <a:t>Key</a:t>
            </a:r>
          </a:p>
          <a:p>
            <a:r>
              <a:rPr lang="en-US" sz="1100" dirty="0">
                <a:solidFill>
                  <a:schemeClr val="tx1">
                    <a:lumMod val="85000"/>
                    <a:lumOff val="15000"/>
                  </a:schemeClr>
                </a:solidFill>
                <a:latin typeface="Roboto" panose="02000000000000000000" pitchFamily="2" charset="0"/>
                <a:ea typeface="Roboto" panose="02000000000000000000" pitchFamily="2" charset="0"/>
              </a:rPr>
              <a:t>Describes the various colors for shapes and their point-in-time status. Glow signifies navigation/links.</a:t>
            </a:r>
          </a:p>
        </p:txBody>
      </p:sp>
      <p:pic>
        <p:nvPicPr>
          <p:cNvPr id="100" name="Graphic 99" descr="Home">
            <a:hlinkClick r:id="rId3" action="ppaction://hlinksldjump"/>
            <a:extLst>
              <a:ext uri="{FF2B5EF4-FFF2-40B4-BE49-F238E27FC236}">
                <a16:creationId xmlns:a16="http://schemas.microsoft.com/office/drawing/2014/main" id="{13058559-28CB-4442-9D89-53549741D6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51968" y="303862"/>
            <a:ext cx="324131" cy="324131"/>
          </a:xfrm>
          <a:prstGeom prst="rect">
            <a:avLst/>
          </a:prstGeom>
          <a:effectLst>
            <a:glow rad="101600">
              <a:schemeClr val="accent2">
                <a:satMod val="175000"/>
                <a:alpha val="40000"/>
              </a:schemeClr>
            </a:glow>
          </a:effectLst>
        </p:spPr>
      </p:pic>
      <p:sp>
        <p:nvSpPr>
          <p:cNvPr id="101" name="TextBox 100">
            <a:extLst>
              <a:ext uri="{FF2B5EF4-FFF2-40B4-BE49-F238E27FC236}">
                <a16:creationId xmlns:a16="http://schemas.microsoft.com/office/drawing/2014/main" id="{355CCC70-6B4B-4626-8160-5CED22CD9F65}"/>
              </a:ext>
            </a:extLst>
          </p:cNvPr>
          <p:cNvSpPr txBox="1"/>
          <p:nvPr/>
        </p:nvSpPr>
        <p:spPr>
          <a:xfrm>
            <a:off x="6640506" y="242702"/>
            <a:ext cx="2357121" cy="446276"/>
          </a:xfrm>
          <a:prstGeom prst="rect">
            <a:avLst/>
          </a:prstGeom>
          <a:noFill/>
        </p:spPr>
        <p:txBody>
          <a:bodyPr wrap="square" rtlCol="0">
            <a:spAutoFit/>
          </a:bodyPr>
          <a:lstStyle/>
          <a:p>
            <a:r>
              <a:rPr lang="en-US" sz="1200" b="1" dirty="0">
                <a:solidFill>
                  <a:schemeClr val="tx1">
                    <a:lumMod val="85000"/>
                    <a:lumOff val="15000"/>
                  </a:schemeClr>
                </a:solidFill>
                <a:latin typeface="Roboto" panose="02000000000000000000" pitchFamily="2" charset="0"/>
                <a:ea typeface="Roboto" panose="02000000000000000000" pitchFamily="2" charset="0"/>
              </a:rPr>
              <a:t>Home Button</a:t>
            </a:r>
          </a:p>
          <a:p>
            <a:r>
              <a:rPr lang="en-US" sz="1100" dirty="0">
                <a:solidFill>
                  <a:schemeClr val="tx1">
                    <a:lumMod val="85000"/>
                    <a:lumOff val="15000"/>
                  </a:schemeClr>
                </a:solidFill>
                <a:latin typeface="Roboto" panose="02000000000000000000" pitchFamily="2" charset="0"/>
                <a:ea typeface="Roboto" panose="02000000000000000000" pitchFamily="2" charset="0"/>
              </a:rPr>
              <a:t>Navigate quickly to top-level.</a:t>
            </a:r>
          </a:p>
        </p:txBody>
      </p:sp>
      <p:pic>
        <p:nvPicPr>
          <p:cNvPr id="102" name="Graphic 101" descr="Document">
            <a:hlinkClick r:id="rId6" action="ppaction://hlinksldjump"/>
            <a:extLst>
              <a:ext uri="{FF2B5EF4-FFF2-40B4-BE49-F238E27FC236}">
                <a16:creationId xmlns:a16="http://schemas.microsoft.com/office/drawing/2014/main" id="{13D62B88-64FA-448F-9A2D-E112278469C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013377" y="242702"/>
            <a:ext cx="427672" cy="427672"/>
          </a:xfrm>
          <a:prstGeom prst="rect">
            <a:avLst/>
          </a:prstGeom>
          <a:effectLst>
            <a:glow rad="101600">
              <a:schemeClr val="accent2">
                <a:satMod val="175000"/>
                <a:alpha val="40000"/>
              </a:schemeClr>
            </a:glow>
          </a:effectLst>
        </p:spPr>
      </p:pic>
      <p:sp>
        <p:nvSpPr>
          <p:cNvPr id="103" name="TextBox 102">
            <a:extLst>
              <a:ext uri="{FF2B5EF4-FFF2-40B4-BE49-F238E27FC236}">
                <a16:creationId xmlns:a16="http://schemas.microsoft.com/office/drawing/2014/main" id="{5CA60691-F731-402B-AC72-5F423537922C}"/>
              </a:ext>
            </a:extLst>
          </p:cNvPr>
          <p:cNvSpPr txBox="1"/>
          <p:nvPr/>
        </p:nvSpPr>
        <p:spPr>
          <a:xfrm>
            <a:off x="9386816" y="242702"/>
            <a:ext cx="2556368" cy="615553"/>
          </a:xfrm>
          <a:prstGeom prst="rect">
            <a:avLst/>
          </a:prstGeom>
          <a:noFill/>
        </p:spPr>
        <p:txBody>
          <a:bodyPr wrap="square" rtlCol="0">
            <a:spAutoFit/>
          </a:bodyPr>
          <a:lstStyle/>
          <a:p>
            <a:r>
              <a:rPr lang="en-US" sz="1200" b="1" dirty="0">
                <a:solidFill>
                  <a:schemeClr val="tx1">
                    <a:lumMod val="85000"/>
                    <a:lumOff val="15000"/>
                  </a:schemeClr>
                </a:solidFill>
                <a:latin typeface="Roboto" panose="02000000000000000000" pitchFamily="2" charset="0"/>
                <a:ea typeface="Roboto" panose="02000000000000000000" pitchFamily="2" charset="0"/>
              </a:rPr>
              <a:t>Intro/Overview Button</a:t>
            </a:r>
          </a:p>
          <a:p>
            <a:r>
              <a:rPr lang="en-US" sz="1100" dirty="0">
                <a:solidFill>
                  <a:schemeClr val="tx1">
                    <a:lumMod val="85000"/>
                    <a:lumOff val="15000"/>
                  </a:schemeClr>
                </a:solidFill>
                <a:latin typeface="Roboto" panose="02000000000000000000" pitchFamily="2" charset="0"/>
                <a:ea typeface="Roboto" panose="02000000000000000000" pitchFamily="2" charset="0"/>
              </a:rPr>
              <a:t>Navigate quickly back to Intro/Overview</a:t>
            </a:r>
          </a:p>
        </p:txBody>
      </p:sp>
      <p:grpSp>
        <p:nvGrpSpPr>
          <p:cNvPr id="104" name="Group 103">
            <a:extLst>
              <a:ext uri="{FF2B5EF4-FFF2-40B4-BE49-F238E27FC236}">
                <a16:creationId xmlns:a16="http://schemas.microsoft.com/office/drawing/2014/main" id="{83E9C81A-3236-4BC7-9891-7A902332DDB1}"/>
              </a:ext>
            </a:extLst>
          </p:cNvPr>
          <p:cNvGrpSpPr/>
          <p:nvPr/>
        </p:nvGrpSpPr>
        <p:grpSpPr>
          <a:xfrm>
            <a:off x="1485306" y="1296295"/>
            <a:ext cx="1375494" cy="869902"/>
            <a:chOff x="9557819" y="5850937"/>
            <a:chExt cx="1375494" cy="869902"/>
          </a:xfrm>
        </p:grpSpPr>
        <p:sp>
          <p:nvSpPr>
            <p:cNvPr id="105" name="Rectangle: Rounded Corners 104">
              <a:extLst>
                <a:ext uri="{FF2B5EF4-FFF2-40B4-BE49-F238E27FC236}">
                  <a16:creationId xmlns:a16="http://schemas.microsoft.com/office/drawing/2014/main" id="{703DC55D-8B2A-4F50-B9E3-D047B1B86AE8}"/>
                </a:ext>
              </a:extLst>
            </p:cNvPr>
            <p:cNvSpPr/>
            <p:nvPr/>
          </p:nvSpPr>
          <p:spPr>
            <a:xfrm>
              <a:off x="10058400" y="5850937"/>
              <a:ext cx="874913" cy="134148"/>
            </a:xfrm>
            <a:prstGeom prst="round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lumMod val="85000"/>
                      <a:lumOff val="15000"/>
                    </a:schemeClr>
                  </a:solidFill>
                  <a:latin typeface="Roboto" panose="02000000000000000000" pitchFamily="2" charset="0"/>
                  <a:ea typeface="Roboto" panose="02000000000000000000" pitchFamily="2" charset="0"/>
                </a:rPr>
                <a:t>current</a:t>
              </a:r>
              <a:endParaRPr lang="en-US" sz="1100" dirty="0">
                <a:solidFill>
                  <a:schemeClr val="tx1">
                    <a:lumMod val="85000"/>
                    <a:lumOff val="15000"/>
                  </a:schemeClr>
                </a:solidFill>
                <a:latin typeface="Roboto" panose="02000000000000000000" pitchFamily="2" charset="0"/>
                <a:ea typeface="Roboto" panose="02000000000000000000" pitchFamily="2" charset="0"/>
              </a:endParaRPr>
            </a:p>
          </p:txBody>
        </p:sp>
        <p:sp>
          <p:nvSpPr>
            <p:cNvPr id="106" name="Rectangle: Rounded Corners 105">
              <a:extLst>
                <a:ext uri="{FF2B5EF4-FFF2-40B4-BE49-F238E27FC236}">
                  <a16:creationId xmlns:a16="http://schemas.microsoft.com/office/drawing/2014/main" id="{D246C145-3AC9-42DF-9EDC-555F94389474}"/>
                </a:ext>
              </a:extLst>
            </p:cNvPr>
            <p:cNvSpPr/>
            <p:nvPr/>
          </p:nvSpPr>
          <p:spPr>
            <a:xfrm>
              <a:off x="10058400" y="6028089"/>
              <a:ext cx="874913" cy="134148"/>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00B050"/>
                  </a:solidFill>
                  <a:latin typeface="Roboto" panose="02000000000000000000" pitchFamily="2" charset="0"/>
                  <a:ea typeface="Roboto" panose="02000000000000000000" pitchFamily="2" charset="0"/>
                </a:rPr>
                <a:t>new</a:t>
              </a:r>
              <a:endParaRPr lang="en-US" sz="1100" dirty="0">
                <a:solidFill>
                  <a:srgbClr val="00B050"/>
                </a:solidFill>
                <a:latin typeface="Roboto" panose="02000000000000000000" pitchFamily="2" charset="0"/>
                <a:ea typeface="Roboto" panose="02000000000000000000" pitchFamily="2" charset="0"/>
              </a:endParaRPr>
            </a:p>
          </p:txBody>
        </p:sp>
        <p:sp>
          <p:nvSpPr>
            <p:cNvPr id="107" name="Rectangle: Rounded Corners 106">
              <a:extLst>
                <a:ext uri="{FF2B5EF4-FFF2-40B4-BE49-F238E27FC236}">
                  <a16:creationId xmlns:a16="http://schemas.microsoft.com/office/drawing/2014/main" id="{5F152716-AD90-4CDB-9DA7-436A06525CB5}"/>
                </a:ext>
              </a:extLst>
            </p:cNvPr>
            <p:cNvSpPr/>
            <p:nvPr/>
          </p:nvSpPr>
          <p:spPr>
            <a:xfrm>
              <a:off x="10058400" y="6205241"/>
              <a:ext cx="874913" cy="134148"/>
            </a:xfrm>
            <a:prstGeom prst="round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9900"/>
                  </a:solidFill>
                  <a:latin typeface="Roboto" panose="02000000000000000000" pitchFamily="2" charset="0"/>
                  <a:ea typeface="Roboto" panose="02000000000000000000" pitchFamily="2" charset="0"/>
                </a:rPr>
                <a:t>modify</a:t>
              </a:r>
              <a:endParaRPr lang="en-US" sz="1100" dirty="0">
                <a:solidFill>
                  <a:srgbClr val="FF9900"/>
                </a:solidFill>
                <a:latin typeface="Roboto" panose="02000000000000000000" pitchFamily="2" charset="0"/>
                <a:ea typeface="Roboto" panose="02000000000000000000" pitchFamily="2" charset="0"/>
              </a:endParaRPr>
            </a:p>
          </p:txBody>
        </p:sp>
        <p:sp>
          <p:nvSpPr>
            <p:cNvPr id="108" name="Rectangle: Rounded Corners 107">
              <a:extLst>
                <a:ext uri="{FF2B5EF4-FFF2-40B4-BE49-F238E27FC236}">
                  <a16:creationId xmlns:a16="http://schemas.microsoft.com/office/drawing/2014/main" id="{DB4BFBE0-B57E-4864-B701-B6A3F62FFD8F}"/>
                </a:ext>
              </a:extLst>
            </p:cNvPr>
            <p:cNvSpPr/>
            <p:nvPr/>
          </p:nvSpPr>
          <p:spPr>
            <a:xfrm>
              <a:off x="10058400" y="6382393"/>
              <a:ext cx="874913" cy="134148"/>
            </a:xfrm>
            <a:prstGeom prst="roundRect">
              <a:avLst/>
            </a:prstGeom>
            <a:no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7C80"/>
                  </a:solidFill>
                  <a:latin typeface="Roboto" panose="02000000000000000000" pitchFamily="2" charset="0"/>
                  <a:ea typeface="Roboto" panose="02000000000000000000" pitchFamily="2" charset="0"/>
                </a:rPr>
                <a:t>retire</a:t>
              </a:r>
              <a:endParaRPr lang="en-US" sz="1100" dirty="0">
                <a:solidFill>
                  <a:srgbClr val="FF7C80"/>
                </a:solidFill>
                <a:latin typeface="Roboto" panose="02000000000000000000" pitchFamily="2" charset="0"/>
                <a:ea typeface="Roboto" panose="02000000000000000000" pitchFamily="2" charset="0"/>
              </a:endParaRPr>
            </a:p>
          </p:txBody>
        </p:sp>
        <p:pic>
          <p:nvPicPr>
            <p:cNvPr id="109" name="Graphic 108" descr="Key">
              <a:extLst>
                <a:ext uri="{FF2B5EF4-FFF2-40B4-BE49-F238E27FC236}">
                  <a16:creationId xmlns:a16="http://schemas.microsoft.com/office/drawing/2014/main" id="{51321A56-184E-480F-9C0E-D753F5B9FBD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5400000">
              <a:off x="9557819" y="5954637"/>
              <a:ext cx="500581" cy="500581"/>
            </a:xfrm>
            <a:prstGeom prst="rect">
              <a:avLst/>
            </a:prstGeom>
          </p:spPr>
        </p:pic>
        <p:sp>
          <p:nvSpPr>
            <p:cNvPr id="110" name="Rectangle: Rounded Corners 109">
              <a:extLst>
                <a:ext uri="{FF2B5EF4-FFF2-40B4-BE49-F238E27FC236}">
                  <a16:creationId xmlns:a16="http://schemas.microsoft.com/office/drawing/2014/main" id="{8979A2E8-8F13-435A-950A-5735E49C4A0E}"/>
                </a:ext>
              </a:extLst>
            </p:cNvPr>
            <p:cNvSpPr/>
            <p:nvPr/>
          </p:nvSpPr>
          <p:spPr>
            <a:xfrm>
              <a:off x="9646655" y="6559544"/>
              <a:ext cx="1286658" cy="161295"/>
            </a:xfrm>
            <a:prstGeom prst="roundRect">
              <a:avLst/>
            </a:prstGeom>
            <a:noFill/>
            <a:ln>
              <a:solidFill>
                <a:schemeClr val="tx1">
                  <a:lumMod val="85000"/>
                  <a:lumOff val="15000"/>
                </a:schemeClr>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i="1" dirty="0">
                  <a:solidFill>
                    <a:schemeClr val="tx1">
                      <a:lumMod val="85000"/>
                      <a:lumOff val="15000"/>
                    </a:schemeClr>
                  </a:solidFill>
                  <a:latin typeface="Roboto" panose="02000000000000000000" pitchFamily="2" charset="0"/>
                  <a:ea typeface="Roboto" panose="02000000000000000000" pitchFamily="2" charset="0"/>
                </a:rPr>
                <a:t>glow</a:t>
              </a:r>
              <a:r>
                <a:rPr lang="en-US" sz="800" dirty="0">
                  <a:solidFill>
                    <a:schemeClr val="tx1">
                      <a:lumMod val="85000"/>
                      <a:lumOff val="15000"/>
                    </a:schemeClr>
                  </a:solidFill>
                  <a:latin typeface="Roboto" panose="02000000000000000000" pitchFamily="2" charset="0"/>
                  <a:ea typeface="Roboto" panose="02000000000000000000" pitchFamily="2" charset="0"/>
                </a:rPr>
                <a:t>: click to navigate</a:t>
              </a:r>
              <a:endParaRPr lang="en-US" sz="1100" dirty="0">
                <a:solidFill>
                  <a:schemeClr val="tx1">
                    <a:lumMod val="85000"/>
                    <a:lumOff val="15000"/>
                  </a:schemeClr>
                </a:solidFill>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428190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1DE47-05E4-4143-9085-5EBFE97ED8AE}"/>
              </a:ext>
            </a:extLst>
          </p:cNvPr>
          <p:cNvSpPr>
            <a:spLocks noGrp="1"/>
          </p:cNvSpPr>
          <p:nvPr>
            <p:ph type="title"/>
          </p:nvPr>
        </p:nvSpPr>
        <p:spPr>
          <a:xfrm>
            <a:off x="838200" y="365125"/>
            <a:ext cx="5257800" cy="1325563"/>
          </a:xfrm>
        </p:spPr>
        <p:txBody>
          <a:bodyPr/>
          <a:lstStyle/>
          <a:p>
            <a:r>
              <a:rPr lang="en-US" dirty="0"/>
              <a:t>Intro / Overview</a:t>
            </a:r>
          </a:p>
        </p:txBody>
      </p:sp>
      <p:sp>
        <p:nvSpPr>
          <p:cNvPr id="3" name="Content Placeholder 2">
            <a:extLst>
              <a:ext uri="{FF2B5EF4-FFF2-40B4-BE49-F238E27FC236}">
                <a16:creationId xmlns:a16="http://schemas.microsoft.com/office/drawing/2014/main" id="{3D45B923-15E1-4DD7-A9FA-F3FE800C6E42}"/>
              </a:ext>
            </a:extLst>
          </p:cNvPr>
          <p:cNvSpPr>
            <a:spLocks noGrp="1"/>
          </p:cNvSpPr>
          <p:nvPr>
            <p:ph idx="1"/>
          </p:nvPr>
        </p:nvSpPr>
        <p:spPr>
          <a:xfrm>
            <a:off x="838200" y="1770361"/>
            <a:ext cx="4648200" cy="3306134"/>
          </a:xfrm>
        </p:spPr>
        <p:txBody>
          <a:bodyPr>
            <a:normAutofit/>
          </a:bodyPr>
          <a:lstStyle/>
          <a:p>
            <a:pPr marL="0" indent="0">
              <a:lnSpc>
                <a:spcPct val="150000"/>
              </a:lnSpc>
              <a:buNone/>
            </a:pPr>
            <a:r>
              <a:rPr lang="en-US" sz="1400" dirty="0"/>
              <a:t>Introduce the viewer or audience here to the proposed cadence and subject matter of this document/deck. It should be generic enough for anyone to begin understanding the purview, scope, and topic of the architecture being introduced and covered. For this template, </a:t>
            </a:r>
            <a:r>
              <a:rPr lang="en-US" sz="1400" i="1" dirty="0"/>
              <a:t>Subsystem 1 </a:t>
            </a:r>
            <a:r>
              <a:rPr lang="en-US" sz="1400" dirty="0"/>
              <a:t>contains some details that are typical to a web based application or platform. The rest of the slides are generic in nature but varied for easier copying and pasting of their constituent parts.</a:t>
            </a:r>
          </a:p>
        </p:txBody>
      </p:sp>
      <p:sp>
        <p:nvSpPr>
          <p:cNvPr id="4" name="Title 1">
            <a:extLst>
              <a:ext uri="{FF2B5EF4-FFF2-40B4-BE49-F238E27FC236}">
                <a16:creationId xmlns:a16="http://schemas.microsoft.com/office/drawing/2014/main" id="{65F8909F-96DA-42C9-8CBD-356C77DE1CF6}"/>
              </a:ext>
            </a:extLst>
          </p:cNvPr>
          <p:cNvSpPr txBox="1">
            <a:spLocks/>
          </p:cNvSpPr>
          <p:nvPr/>
        </p:nvSpPr>
        <p:spPr>
          <a:xfrm>
            <a:off x="6593460" y="365124"/>
            <a:ext cx="5087960" cy="1325563"/>
          </a:xfrm>
          <a:prstGeom prst="rect">
            <a:avLst/>
          </a:prstGeom>
        </p:spPr>
        <p:txBody>
          <a:bodyPr vert="horz" lIns="91440" tIns="45720" rIns="91440" bIns="45720" rtlCol="0" anchor="t">
            <a:normAutofit/>
          </a:bodyPr>
          <a:lstStyle>
            <a:lvl1pPr>
              <a:lnSpc>
                <a:spcPct val="90000"/>
              </a:lnSpc>
              <a:spcBef>
                <a:spcPct val="0"/>
              </a:spcBef>
              <a:buNone/>
              <a:defRPr sz="4400" b="1" spc="-100" baseline="0">
                <a:solidFill>
                  <a:schemeClr val="bg1">
                    <a:lumMod val="85000"/>
                  </a:schemeClr>
                </a:solidFill>
                <a:latin typeface="Roboto" panose="02000000000000000000" pitchFamily="2" charset="0"/>
                <a:ea typeface="Roboto" panose="02000000000000000000" pitchFamily="2" charset="0"/>
                <a:cs typeface="+mj-cs"/>
              </a:defRPr>
            </a:lvl1pPr>
          </a:lstStyle>
          <a:p>
            <a:r>
              <a:rPr lang="en-US" dirty="0">
                <a:solidFill>
                  <a:schemeClr val="tx1">
                    <a:lumMod val="85000"/>
                    <a:lumOff val="15000"/>
                  </a:schemeClr>
                </a:solidFill>
              </a:rPr>
              <a:t>Opportunity</a:t>
            </a:r>
          </a:p>
        </p:txBody>
      </p:sp>
      <p:sp>
        <p:nvSpPr>
          <p:cNvPr id="5" name="Content Placeholder 2">
            <a:extLst>
              <a:ext uri="{FF2B5EF4-FFF2-40B4-BE49-F238E27FC236}">
                <a16:creationId xmlns:a16="http://schemas.microsoft.com/office/drawing/2014/main" id="{2165F0E3-3EAA-41C2-B305-2CA60E8686FC}"/>
              </a:ext>
            </a:extLst>
          </p:cNvPr>
          <p:cNvSpPr txBox="1">
            <a:spLocks/>
          </p:cNvSpPr>
          <p:nvPr/>
        </p:nvSpPr>
        <p:spPr>
          <a:xfrm>
            <a:off x="6569011" y="1770361"/>
            <a:ext cx="5087957" cy="33061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85000"/>
                  </a:schemeClr>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85000"/>
                  </a:schemeClr>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85000"/>
                  </a:schemeClr>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85000"/>
                  </a:schemeClr>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85000"/>
                  </a:schemeClr>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400" dirty="0">
                <a:solidFill>
                  <a:schemeClr val="tx1">
                    <a:lumMod val="85000"/>
                    <a:lumOff val="15000"/>
                  </a:schemeClr>
                </a:solidFill>
              </a:rPr>
              <a:t>This area should be used  to introduce the readers to any sort of challenge or problem. It can be conversely titled “</a:t>
            </a:r>
            <a:r>
              <a:rPr lang="en-US" sz="1400" i="1" dirty="0">
                <a:solidFill>
                  <a:schemeClr val="tx1">
                    <a:lumMod val="85000"/>
                    <a:lumOff val="15000"/>
                  </a:schemeClr>
                </a:solidFill>
              </a:rPr>
              <a:t>Opportunities</a:t>
            </a:r>
            <a:r>
              <a:rPr lang="en-US" sz="1400" dirty="0">
                <a:solidFill>
                  <a:schemeClr val="tx1">
                    <a:lumMod val="85000"/>
                    <a:lumOff val="15000"/>
                  </a:schemeClr>
                </a:solidFill>
              </a:rPr>
              <a:t>” or any other myriad of ‘selling’ points to provide a point of view or perspective relevant to the portfolio, systems, or roadmap being detailed in these slides.</a:t>
            </a:r>
          </a:p>
          <a:p>
            <a:pPr marL="0" indent="0">
              <a:lnSpc>
                <a:spcPct val="150000"/>
              </a:lnSpc>
              <a:buNone/>
            </a:pPr>
            <a:r>
              <a:rPr lang="en-US" sz="1400" dirty="0">
                <a:solidFill>
                  <a:schemeClr val="tx1">
                    <a:lumMod val="85000"/>
                    <a:lumOff val="15000"/>
                  </a:schemeClr>
                </a:solidFill>
              </a:rPr>
              <a:t>In general the problem statement of this document is that often there is no prescribed notation for architecture slides in an organization, or they are so far deprecated as to be entirely uninteresting or relevant. The challenge here, is creating a new template that might be easy to use for novice and expect architects alike.</a:t>
            </a:r>
          </a:p>
        </p:txBody>
      </p:sp>
      <p:cxnSp>
        <p:nvCxnSpPr>
          <p:cNvPr id="7" name="Straight Connector 6">
            <a:extLst>
              <a:ext uri="{FF2B5EF4-FFF2-40B4-BE49-F238E27FC236}">
                <a16:creationId xmlns:a16="http://schemas.microsoft.com/office/drawing/2014/main" id="{BCEBBC2F-51AC-4784-95D4-6B5F858A97FE}"/>
              </a:ext>
            </a:extLst>
          </p:cNvPr>
          <p:cNvCxnSpPr/>
          <p:nvPr/>
        </p:nvCxnSpPr>
        <p:spPr>
          <a:xfrm>
            <a:off x="5989470" y="419100"/>
            <a:ext cx="0" cy="598646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8D500F4-EFA1-49D4-80F8-52B661239A82}"/>
              </a:ext>
            </a:extLst>
          </p:cNvPr>
          <p:cNvCxnSpPr>
            <a:cxnSpLocks/>
          </p:cNvCxnSpPr>
          <p:nvPr/>
        </p:nvCxnSpPr>
        <p:spPr>
          <a:xfrm>
            <a:off x="6004139" y="1476375"/>
            <a:ext cx="5662612"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BFE0483-371A-442B-A658-2345C5C5E6FE}"/>
              </a:ext>
            </a:extLst>
          </p:cNvPr>
          <p:cNvCxnSpPr>
            <a:cxnSpLocks/>
          </p:cNvCxnSpPr>
          <p:nvPr/>
        </p:nvCxnSpPr>
        <p:spPr>
          <a:xfrm>
            <a:off x="341527" y="1476375"/>
            <a:ext cx="5662612"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pslz="http://schemas.microsoft.com/office/powerpoint/2016/slidezoom" Requires="pslz">
          <p:graphicFrame>
            <p:nvGraphicFramePr>
              <p:cNvPr id="11" name="Slide Zoom 10">
                <a:extLst>
                  <a:ext uri="{FF2B5EF4-FFF2-40B4-BE49-F238E27FC236}">
                    <a16:creationId xmlns:a16="http://schemas.microsoft.com/office/drawing/2014/main" id="{0109603F-6BCB-4351-A360-879799315CFD}"/>
                  </a:ext>
                </a:extLst>
              </p:cNvPr>
              <p:cNvGraphicFramePr>
                <a:graphicFrameLocks noChangeAspect="1"/>
              </p:cNvGraphicFramePr>
              <p:nvPr>
                <p:extLst>
                  <p:ext uri="{D42A27DB-BD31-4B8C-83A1-F6EECF244321}">
                    <p14:modId xmlns:p14="http://schemas.microsoft.com/office/powerpoint/2010/main" val="2916865628"/>
                  </p:ext>
                </p:extLst>
              </p:nvPr>
            </p:nvGraphicFramePr>
            <p:xfrm>
              <a:off x="2318707" y="5447669"/>
              <a:ext cx="2194560" cy="1234440"/>
            </p:xfrm>
            <a:graphic>
              <a:graphicData uri="http://schemas.microsoft.com/office/powerpoint/2016/slidezoom">
                <pslz:sldZm>
                  <pslz:sldZmObj sldId="258" cId="1925958009">
                    <pslz:zmPr id="{79E2F167-D863-4E5E-A4C3-DBAFFD7112FC}" returnToParent="0" transitionDur="1000">
                      <p166:blipFill xmlns:p166="http://schemas.microsoft.com/office/powerpoint/2016/6/main">
                        <a:blip r:embed="rId2"/>
                        <a:stretch>
                          <a:fillRect/>
                        </a:stretch>
                      </p166:blipFill>
                      <p166:spPr xmlns:p166="http://schemas.microsoft.com/office/powerpoint/2016/6/main">
                        <a:xfrm>
                          <a:off x="0" y="0"/>
                          <a:ext cx="2194560" cy="1234440"/>
                        </a:xfrm>
                        <a:prstGeom prst="rect">
                          <a:avLst/>
                        </a:prstGeom>
                        <a:ln w="3175">
                          <a:solidFill>
                            <a:prstClr val="ltGray"/>
                          </a:solidFill>
                        </a:ln>
                        <a:effectLst>
                          <a:glow rad="101600">
                            <a:schemeClr val="accent2">
                              <a:satMod val="175000"/>
                              <a:alpha val="40000"/>
                            </a:schemeClr>
                          </a:glow>
                        </a:effectLst>
                      </p166:spPr>
                    </pslz:zmPr>
                  </pslz:sldZmObj>
                </pslz:sldZm>
              </a:graphicData>
            </a:graphic>
          </p:graphicFrame>
        </mc:Choice>
        <mc:Fallback>
          <p:pic>
            <p:nvPicPr>
              <p:cNvPr id="11" name="Slide Zoom 10">
                <a:hlinkClick r:id="rId3" action="ppaction://hlinksldjump"/>
                <a:extLst>
                  <a:ext uri="{FF2B5EF4-FFF2-40B4-BE49-F238E27FC236}">
                    <a16:creationId xmlns:a16="http://schemas.microsoft.com/office/drawing/2014/main" id="{0109603F-6BCB-4351-A360-879799315CFD}"/>
                  </a:ext>
                </a:extLst>
              </p:cNvPr>
              <p:cNvPicPr>
                <a:picLocks noGrp="1" noRot="1" noChangeAspect="1" noMove="1" noResize="1" noEditPoints="1" noAdjustHandles="1" noChangeArrowheads="1" noChangeShapeType="1"/>
              </p:cNvPicPr>
              <p:nvPr/>
            </p:nvPicPr>
            <p:blipFill>
              <a:blip r:embed="rId2"/>
              <a:stretch>
                <a:fillRect/>
              </a:stretch>
            </p:blipFill>
            <p:spPr>
              <a:xfrm>
                <a:off x="2318707" y="5447669"/>
                <a:ext cx="2194560" cy="1234440"/>
              </a:xfrm>
              <a:prstGeom prst="rect">
                <a:avLst/>
              </a:prstGeom>
              <a:ln w="3175">
                <a:solidFill>
                  <a:prstClr val="ltGray"/>
                </a:solidFill>
              </a:ln>
              <a:effectLst>
                <a:glow rad="101600">
                  <a:schemeClr val="accent2">
                    <a:satMod val="175000"/>
                    <a:alpha val="40000"/>
                  </a:schemeClr>
                </a:glow>
              </a:effectLst>
            </p:spPr>
          </p:pic>
        </mc:Fallback>
      </mc:AlternateContent>
      <p:cxnSp>
        <p:nvCxnSpPr>
          <p:cNvPr id="12" name="Straight Connector 11">
            <a:extLst>
              <a:ext uri="{FF2B5EF4-FFF2-40B4-BE49-F238E27FC236}">
                <a16:creationId xmlns:a16="http://schemas.microsoft.com/office/drawing/2014/main" id="{DBB8F8D3-7B8C-48A5-AE45-2A6E89FDA69C}"/>
              </a:ext>
            </a:extLst>
          </p:cNvPr>
          <p:cNvCxnSpPr>
            <a:cxnSpLocks/>
          </p:cNvCxnSpPr>
          <p:nvPr/>
        </p:nvCxnSpPr>
        <p:spPr>
          <a:xfrm>
            <a:off x="6004951" y="5310828"/>
            <a:ext cx="5662612"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461A538-BBED-47BC-89B0-264FDC602E1C}"/>
              </a:ext>
            </a:extLst>
          </p:cNvPr>
          <p:cNvCxnSpPr>
            <a:cxnSpLocks/>
          </p:cNvCxnSpPr>
          <p:nvPr/>
        </p:nvCxnSpPr>
        <p:spPr>
          <a:xfrm>
            <a:off x="342339" y="5310828"/>
            <a:ext cx="5662612"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376E3A01-C1F8-4223-9AB3-8634A5155B71}"/>
              </a:ext>
            </a:extLst>
          </p:cNvPr>
          <p:cNvSpPr txBox="1">
            <a:spLocks/>
          </p:cNvSpPr>
          <p:nvPr/>
        </p:nvSpPr>
        <p:spPr>
          <a:xfrm>
            <a:off x="588818" y="5803505"/>
            <a:ext cx="1807319" cy="74442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spc="-100" baseline="0">
                <a:solidFill>
                  <a:schemeClr val="bg1">
                    <a:lumMod val="85000"/>
                  </a:schemeClr>
                </a:solidFill>
                <a:latin typeface="Roboto" panose="02000000000000000000" pitchFamily="2" charset="0"/>
                <a:ea typeface="Roboto" panose="02000000000000000000" pitchFamily="2" charset="0"/>
                <a:cs typeface="+mj-cs"/>
              </a:defRPr>
            </a:lvl1pPr>
          </a:lstStyle>
          <a:p>
            <a:r>
              <a:rPr lang="en-US" sz="2000" b="0" dirty="0">
                <a:solidFill>
                  <a:schemeClr val="tx1">
                    <a:lumMod val="85000"/>
                    <a:lumOff val="15000"/>
                  </a:schemeClr>
                </a:solidFill>
              </a:rPr>
              <a:t>Navigation</a:t>
            </a:r>
          </a:p>
        </p:txBody>
      </p:sp>
      <p:grpSp>
        <p:nvGrpSpPr>
          <p:cNvPr id="6" name="Group 5">
            <a:extLst>
              <a:ext uri="{FF2B5EF4-FFF2-40B4-BE49-F238E27FC236}">
                <a16:creationId xmlns:a16="http://schemas.microsoft.com/office/drawing/2014/main" id="{7B5C08BE-E426-47B4-913E-6E331F8D5D64}"/>
              </a:ext>
            </a:extLst>
          </p:cNvPr>
          <p:cNvGrpSpPr/>
          <p:nvPr/>
        </p:nvGrpSpPr>
        <p:grpSpPr>
          <a:xfrm>
            <a:off x="1858249" y="5791675"/>
            <a:ext cx="213077" cy="403093"/>
            <a:chOff x="2826327" y="5826339"/>
            <a:chExt cx="249382" cy="471774"/>
          </a:xfrm>
        </p:grpSpPr>
        <p:cxnSp>
          <p:nvCxnSpPr>
            <p:cNvPr id="10" name="Straight Connector 9">
              <a:extLst>
                <a:ext uri="{FF2B5EF4-FFF2-40B4-BE49-F238E27FC236}">
                  <a16:creationId xmlns:a16="http://schemas.microsoft.com/office/drawing/2014/main" id="{1930DA5D-583D-4B59-8CAF-8612562675C7}"/>
                </a:ext>
              </a:extLst>
            </p:cNvPr>
            <p:cNvCxnSpPr>
              <a:cxnSpLocks/>
            </p:cNvCxnSpPr>
            <p:nvPr/>
          </p:nvCxnSpPr>
          <p:spPr>
            <a:xfrm>
              <a:off x="2838647" y="5826339"/>
              <a:ext cx="220043" cy="220043"/>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51C2526-06D1-4229-8D08-B83E3640A920}"/>
                </a:ext>
              </a:extLst>
            </p:cNvPr>
            <p:cNvCxnSpPr>
              <a:cxnSpLocks/>
            </p:cNvCxnSpPr>
            <p:nvPr/>
          </p:nvCxnSpPr>
          <p:spPr>
            <a:xfrm flipV="1">
              <a:off x="2826327" y="6048733"/>
              <a:ext cx="249382" cy="24938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mc:Choice xmlns:pslz="http://schemas.microsoft.com/office/powerpoint/2016/slidezoom" Requires="pslz">
          <p:graphicFrame>
            <p:nvGraphicFramePr>
              <p:cNvPr id="17" name="Slide Zoom 16">
                <a:extLst>
                  <a:ext uri="{FF2B5EF4-FFF2-40B4-BE49-F238E27FC236}">
                    <a16:creationId xmlns:a16="http://schemas.microsoft.com/office/drawing/2014/main" id="{CDBC2930-DA20-4703-9C26-9C7EB74E2FC1}"/>
                  </a:ext>
                </a:extLst>
              </p:cNvPr>
              <p:cNvGraphicFramePr>
                <a:graphicFrameLocks noChangeAspect="1"/>
              </p:cNvGraphicFramePr>
              <p:nvPr>
                <p:extLst>
                  <p:ext uri="{D42A27DB-BD31-4B8C-83A1-F6EECF244321}">
                    <p14:modId xmlns:p14="http://schemas.microsoft.com/office/powerpoint/2010/main" val="2978672963"/>
                  </p:ext>
                </p:extLst>
              </p:nvPr>
            </p:nvGraphicFramePr>
            <p:xfrm>
              <a:off x="6957247" y="5447669"/>
              <a:ext cx="2194560" cy="1234440"/>
            </p:xfrm>
            <a:graphic>
              <a:graphicData uri="http://schemas.microsoft.com/office/powerpoint/2016/slidezoom">
                <pslz:sldZm>
                  <pslz:sldZmObj sldId="277" cId="3576677137">
                    <pslz:zmPr id="{A2356FE6-A8B6-41B7-BA7D-5ECC153F7426}" returnToParent="0" transitionDur="1000">
                      <p166:blipFill xmlns:p166="http://schemas.microsoft.com/office/powerpoint/2016/6/main">
                        <a:blip r:embed="rId4"/>
                        <a:stretch>
                          <a:fillRect/>
                        </a:stretch>
                      </p166:blipFill>
                      <p166:spPr xmlns:p166="http://schemas.microsoft.com/office/powerpoint/2016/6/main">
                        <a:xfrm>
                          <a:off x="0" y="0"/>
                          <a:ext cx="2194560" cy="1234440"/>
                        </a:xfrm>
                        <a:prstGeom prst="rect">
                          <a:avLst/>
                        </a:prstGeom>
                        <a:ln w="3175">
                          <a:solidFill>
                            <a:prstClr val="ltGray"/>
                          </a:solidFill>
                        </a:ln>
                        <a:effectLst>
                          <a:glow rad="101600">
                            <a:schemeClr val="accent2">
                              <a:satMod val="175000"/>
                              <a:alpha val="40000"/>
                            </a:schemeClr>
                          </a:glow>
                        </a:effectLst>
                      </p166:spPr>
                    </pslz:zmPr>
                  </pslz:sldZmObj>
                </pslz:sldZm>
              </a:graphicData>
            </a:graphic>
          </p:graphicFrame>
        </mc:Choice>
        <mc:Fallback>
          <p:pic>
            <p:nvPicPr>
              <p:cNvPr id="17" name="Slide Zoom 16">
                <a:hlinkClick r:id="rId5" action="ppaction://hlinksldjump"/>
                <a:extLst>
                  <a:ext uri="{FF2B5EF4-FFF2-40B4-BE49-F238E27FC236}">
                    <a16:creationId xmlns:a16="http://schemas.microsoft.com/office/drawing/2014/main" id="{CDBC2930-DA20-4703-9C26-9C7EB74E2FC1}"/>
                  </a:ext>
                </a:extLst>
              </p:cNvPr>
              <p:cNvPicPr>
                <a:picLocks noGrp="1" noRot="1" noChangeAspect="1" noMove="1" noResize="1" noEditPoints="1" noAdjustHandles="1" noChangeArrowheads="1" noChangeShapeType="1"/>
              </p:cNvPicPr>
              <p:nvPr/>
            </p:nvPicPr>
            <p:blipFill>
              <a:blip r:embed="rId4"/>
              <a:stretch>
                <a:fillRect/>
              </a:stretch>
            </p:blipFill>
            <p:spPr>
              <a:xfrm>
                <a:off x="6957247" y="5447669"/>
                <a:ext cx="2194560" cy="1234440"/>
              </a:xfrm>
              <a:prstGeom prst="rect">
                <a:avLst/>
              </a:prstGeom>
              <a:ln w="3175">
                <a:solidFill>
                  <a:prstClr val="ltGray"/>
                </a:solidFill>
              </a:ln>
              <a:effectLst>
                <a:glow rad="101600">
                  <a:schemeClr val="accent2">
                    <a:satMod val="175000"/>
                    <a:alpha val="40000"/>
                  </a:schemeClr>
                </a:glow>
              </a:effectLst>
            </p:spPr>
          </p:pic>
        </mc:Fallback>
      </mc:AlternateContent>
      <mc:AlternateContent xmlns:mc="http://schemas.openxmlformats.org/markup-compatibility/2006">
        <mc:Choice xmlns:pslz="http://schemas.microsoft.com/office/powerpoint/2016/slidezoom" Requires="pslz">
          <p:graphicFrame>
            <p:nvGraphicFramePr>
              <p:cNvPr id="19" name="Slide Zoom 18">
                <a:extLst>
                  <a:ext uri="{FF2B5EF4-FFF2-40B4-BE49-F238E27FC236}">
                    <a16:creationId xmlns:a16="http://schemas.microsoft.com/office/drawing/2014/main" id="{C749CD5C-9FEB-472F-A881-43A8421AC9F6}"/>
                  </a:ext>
                </a:extLst>
              </p:cNvPr>
              <p:cNvGraphicFramePr>
                <a:graphicFrameLocks noChangeAspect="1"/>
              </p:cNvGraphicFramePr>
              <p:nvPr>
                <p:extLst>
                  <p:ext uri="{D42A27DB-BD31-4B8C-83A1-F6EECF244321}">
                    <p14:modId xmlns:p14="http://schemas.microsoft.com/office/powerpoint/2010/main" val="2071229838"/>
                  </p:ext>
                </p:extLst>
              </p:nvPr>
            </p:nvGraphicFramePr>
            <p:xfrm>
              <a:off x="4642807" y="5447669"/>
              <a:ext cx="2194560" cy="1234440"/>
            </p:xfrm>
            <a:graphic>
              <a:graphicData uri="http://schemas.microsoft.com/office/powerpoint/2016/slidezoom">
                <pslz:sldZm>
                  <pslz:sldZmObj sldId="278" cId="1327650260">
                    <pslz:zmPr id="{EF0CB7E5-CBFE-4A73-99CC-7D911436DB8F}" returnToParent="0" transitionDur="1000">
                      <p166:blipFill xmlns:p166="http://schemas.microsoft.com/office/powerpoint/2016/6/main">
                        <a:blip r:embed="rId6"/>
                        <a:stretch>
                          <a:fillRect/>
                        </a:stretch>
                      </p166:blipFill>
                      <p166:spPr xmlns:p166="http://schemas.microsoft.com/office/powerpoint/2016/6/main">
                        <a:xfrm>
                          <a:off x="0" y="0"/>
                          <a:ext cx="2194560" cy="1234440"/>
                        </a:xfrm>
                        <a:prstGeom prst="rect">
                          <a:avLst/>
                        </a:prstGeom>
                        <a:ln w="3175">
                          <a:solidFill>
                            <a:prstClr val="ltGray"/>
                          </a:solidFill>
                        </a:ln>
                        <a:effectLst>
                          <a:glow rad="101600">
                            <a:schemeClr val="accent2">
                              <a:satMod val="175000"/>
                              <a:alpha val="40000"/>
                            </a:schemeClr>
                          </a:glow>
                        </a:effectLst>
                      </p166:spPr>
                    </pslz:zmPr>
                  </pslz:sldZmObj>
                </pslz:sldZm>
              </a:graphicData>
            </a:graphic>
          </p:graphicFrame>
        </mc:Choice>
        <mc:Fallback>
          <p:pic>
            <p:nvPicPr>
              <p:cNvPr id="19" name="Slide Zoom 18">
                <a:hlinkClick r:id="rId7" action="ppaction://hlinksldjump"/>
                <a:extLst>
                  <a:ext uri="{FF2B5EF4-FFF2-40B4-BE49-F238E27FC236}">
                    <a16:creationId xmlns:a16="http://schemas.microsoft.com/office/drawing/2014/main" id="{C749CD5C-9FEB-472F-A881-43A8421AC9F6}"/>
                  </a:ext>
                </a:extLst>
              </p:cNvPr>
              <p:cNvPicPr>
                <a:picLocks noGrp="1" noRot="1" noChangeAspect="1" noMove="1" noResize="1" noEditPoints="1" noAdjustHandles="1" noChangeArrowheads="1" noChangeShapeType="1"/>
              </p:cNvPicPr>
              <p:nvPr/>
            </p:nvPicPr>
            <p:blipFill>
              <a:blip r:embed="rId6"/>
              <a:stretch>
                <a:fillRect/>
              </a:stretch>
            </p:blipFill>
            <p:spPr>
              <a:xfrm>
                <a:off x="4642807" y="5447669"/>
                <a:ext cx="2194560" cy="1234440"/>
              </a:xfrm>
              <a:prstGeom prst="rect">
                <a:avLst/>
              </a:prstGeom>
              <a:ln w="3175">
                <a:solidFill>
                  <a:prstClr val="ltGray"/>
                </a:solidFill>
              </a:ln>
              <a:effectLst>
                <a:glow rad="101600">
                  <a:schemeClr val="accent2">
                    <a:satMod val="175000"/>
                    <a:alpha val="40000"/>
                  </a:schemeClr>
                </a:glow>
              </a:effectLst>
            </p:spPr>
          </p:pic>
        </mc:Fallback>
      </mc:AlternateContent>
      <mc:AlternateContent xmlns:mc="http://schemas.openxmlformats.org/markup-compatibility/2006">
        <mc:Choice xmlns:pslz="http://schemas.microsoft.com/office/powerpoint/2016/slidezoom" Requires="pslz">
          <p:graphicFrame>
            <p:nvGraphicFramePr>
              <p:cNvPr id="20" name="Slide Zoom 19">
                <a:extLst>
                  <a:ext uri="{FF2B5EF4-FFF2-40B4-BE49-F238E27FC236}">
                    <a16:creationId xmlns:a16="http://schemas.microsoft.com/office/drawing/2014/main" id="{95061BE9-0E42-4387-84FE-B14377C320B5}"/>
                  </a:ext>
                </a:extLst>
              </p:cNvPr>
              <p:cNvGraphicFramePr>
                <a:graphicFrameLocks noChangeAspect="1"/>
              </p:cNvGraphicFramePr>
              <p:nvPr>
                <p:extLst>
                  <p:ext uri="{D42A27DB-BD31-4B8C-83A1-F6EECF244321}">
                    <p14:modId xmlns:p14="http://schemas.microsoft.com/office/powerpoint/2010/main" val="1682834673"/>
                  </p:ext>
                </p:extLst>
              </p:nvPr>
            </p:nvGraphicFramePr>
            <p:xfrm>
              <a:off x="9275993" y="5447669"/>
              <a:ext cx="2194560" cy="1234440"/>
            </p:xfrm>
            <a:graphic>
              <a:graphicData uri="http://schemas.microsoft.com/office/powerpoint/2016/slidezoom">
                <pslz:sldZm>
                  <pslz:sldZmObj sldId="293" cId="2648428369">
                    <pslz:zmPr id="{1CD7894C-50CE-49C6-B55A-E3E3277D2F06}" returnToParent="0" transitionDur="1000">
                      <p166:blipFill xmlns:p166="http://schemas.microsoft.com/office/powerpoint/2016/6/main">
                        <a:blip r:embed="rId8"/>
                        <a:stretch>
                          <a:fillRect/>
                        </a:stretch>
                      </p166:blipFill>
                      <p166:spPr xmlns:p166="http://schemas.microsoft.com/office/powerpoint/2016/6/main">
                        <a:xfrm>
                          <a:off x="0" y="0"/>
                          <a:ext cx="2194560" cy="1234440"/>
                        </a:xfrm>
                        <a:prstGeom prst="rect">
                          <a:avLst/>
                        </a:prstGeom>
                        <a:ln w="3175">
                          <a:solidFill>
                            <a:prstClr val="ltGray"/>
                          </a:solidFill>
                        </a:ln>
                        <a:effectLst>
                          <a:glow rad="101600">
                            <a:schemeClr val="accent2">
                              <a:satMod val="175000"/>
                              <a:alpha val="40000"/>
                            </a:schemeClr>
                          </a:glow>
                        </a:effectLst>
                      </p166:spPr>
                    </pslz:zmPr>
                  </pslz:sldZmObj>
                </pslz:sldZm>
              </a:graphicData>
            </a:graphic>
          </p:graphicFrame>
        </mc:Choice>
        <mc:Fallback>
          <p:pic>
            <p:nvPicPr>
              <p:cNvPr id="20" name="Slide Zoom 19">
                <a:hlinkClick r:id="rId9" action="ppaction://hlinksldjump"/>
                <a:extLst>
                  <a:ext uri="{FF2B5EF4-FFF2-40B4-BE49-F238E27FC236}">
                    <a16:creationId xmlns:a16="http://schemas.microsoft.com/office/drawing/2014/main" id="{95061BE9-0E42-4387-84FE-B14377C320B5}"/>
                  </a:ext>
                </a:extLst>
              </p:cNvPr>
              <p:cNvPicPr>
                <a:picLocks noGrp="1" noRot="1" noChangeAspect="1" noMove="1" noResize="1" noEditPoints="1" noAdjustHandles="1" noChangeArrowheads="1" noChangeShapeType="1"/>
              </p:cNvPicPr>
              <p:nvPr/>
            </p:nvPicPr>
            <p:blipFill>
              <a:blip r:embed="rId8"/>
              <a:stretch>
                <a:fillRect/>
              </a:stretch>
            </p:blipFill>
            <p:spPr>
              <a:xfrm>
                <a:off x="9275993" y="5447669"/>
                <a:ext cx="2194560" cy="1234440"/>
              </a:xfrm>
              <a:prstGeom prst="rect">
                <a:avLst/>
              </a:prstGeom>
              <a:ln w="3175">
                <a:solidFill>
                  <a:prstClr val="ltGray"/>
                </a:solidFill>
              </a:ln>
              <a:effectLst>
                <a:glow rad="101600">
                  <a:schemeClr val="accent2">
                    <a:satMod val="175000"/>
                    <a:alpha val="40000"/>
                  </a:schemeClr>
                </a:glow>
              </a:effectLst>
            </p:spPr>
          </p:pic>
        </mc:Fallback>
      </mc:AlternateContent>
    </p:spTree>
    <p:extLst>
      <p:ext uri="{BB962C8B-B14F-4D97-AF65-F5344CB8AC3E}">
        <p14:creationId xmlns:p14="http://schemas.microsoft.com/office/powerpoint/2010/main" val="346716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par>
                          <p:cTn id="21" fill="hold">
                            <p:stCondLst>
                              <p:cond delay="1000"/>
                            </p:stCondLst>
                            <p:childTnLst>
                              <p:par>
                                <p:cTn id="22" presetID="10" presetClass="entr" presetSubtype="0" fill="hold" grpId="0" nodeType="afterEffect">
                                  <p:stCondLst>
                                    <p:cond delay="0"/>
                                  </p:stCondLst>
                                  <p:iterate type="wd">
                                    <p:tmPct val="5000"/>
                                  </p:iterate>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par>
                          <p:cTn id="30" fill="hold">
                            <p:stCondLst>
                              <p:cond delay="500"/>
                            </p:stCondLst>
                            <p:childTnLst>
                              <p:par>
                                <p:cTn id="31" presetID="10" presetClass="entr" presetSubtype="0" fill="hold" grpId="0" nodeType="afterEffect">
                                  <p:stCondLst>
                                    <p:cond delay="0"/>
                                  </p:stCondLst>
                                  <p:iterate type="wd">
                                    <p:tmPct val="5000"/>
                                  </p:iterate>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par>
                                <p:cTn id="34" presetID="2" presetClass="entr" presetSubtype="8"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0-#ppt_w/2"/>
                                          </p:val>
                                        </p:tav>
                                        <p:tav tm="100000">
                                          <p:val>
                                            <p:strVal val="#ppt_x"/>
                                          </p:val>
                                        </p:tav>
                                      </p:tavLst>
                                    </p:anim>
                                    <p:anim calcmode="lin" valueType="num">
                                      <p:cBhvr additive="base">
                                        <p:cTn id="37" dur="500" fill="hold"/>
                                        <p:tgtEl>
                                          <p:spTgt spid="13"/>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1+#ppt_w/2"/>
                                          </p:val>
                                        </p:tav>
                                        <p:tav tm="100000">
                                          <p:val>
                                            <p:strVal val="#ppt_x"/>
                                          </p:val>
                                        </p:tav>
                                      </p:tavLst>
                                    </p:anim>
                                    <p:anim calcmode="lin" valueType="num">
                                      <p:cBhvr additive="base">
                                        <p:cTn id="41" dur="500" fill="hold"/>
                                        <p:tgtEl>
                                          <p:spTgt spid="12"/>
                                        </p:tgtEl>
                                        <p:attrNameLst>
                                          <p:attrName>ppt_y</p:attrName>
                                        </p:attrNameLst>
                                      </p:cBhvr>
                                      <p:tavLst>
                                        <p:tav tm="0">
                                          <p:val>
                                            <p:strVal val="#ppt_y"/>
                                          </p:val>
                                        </p:tav>
                                        <p:tav tm="100000">
                                          <p:val>
                                            <p:strVal val="#ppt_y"/>
                                          </p:val>
                                        </p:tav>
                                      </p:tavLst>
                                    </p:anim>
                                  </p:childTnLst>
                                </p:cTn>
                              </p:par>
                            </p:childTnLst>
                          </p:cTn>
                        </p:par>
                        <p:par>
                          <p:cTn id="42" fill="hold">
                            <p:stCondLst>
                              <p:cond delay="3875"/>
                            </p:stCondLst>
                            <p:childTnLst>
                              <p:par>
                                <p:cTn id="43" presetID="10" presetClass="entr" presetSubtype="0"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par>
                                <p:cTn id="46" presetID="10" presetClass="entr" presetSubtype="0"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500"/>
                                        <p:tgtEl>
                                          <p:spTgt spid="6"/>
                                        </p:tgtEl>
                                      </p:cBhvr>
                                    </p:animEffect>
                                  </p:childTnLst>
                                </p:cTn>
                              </p:par>
                            </p:childTnLst>
                          </p:cTn>
                        </p:par>
                        <p:par>
                          <p:cTn id="49" fill="hold">
                            <p:stCondLst>
                              <p:cond delay="4375"/>
                            </p:stCondLst>
                            <p:childTnLst>
                              <p:par>
                                <p:cTn id="50" presetID="10" presetClass="entr" presetSubtype="0" fill="hold"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par>
                          <p:cTn id="53" fill="hold">
                            <p:stCondLst>
                              <p:cond delay="4875"/>
                            </p:stCondLst>
                            <p:childTnLst>
                              <p:par>
                                <p:cTn id="54" presetID="10" presetClass="entr" presetSubtype="0" fill="hold" nodeType="after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childTnLst>
                          </p:cTn>
                        </p:par>
                        <p:par>
                          <p:cTn id="57" fill="hold">
                            <p:stCondLst>
                              <p:cond delay="5375"/>
                            </p:stCondLst>
                            <p:childTnLst>
                              <p:par>
                                <p:cTn id="58" presetID="10" presetClass="entr" presetSubtype="0" fill="hold" nodeType="after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500"/>
                                        <p:tgtEl>
                                          <p:spTgt spid="17"/>
                                        </p:tgtEl>
                                      </p:cBhvr>
                                    </p:animEffect>
                                  </p:childTnLst>
                                </p:cTn>
                              </p:par>
                            </p:childTnLst>
                          </p:cTn>
                        </p:par>
                        <p:par>
                          <p:cTn id="61" fill="hold">
                            <p:stCondLst>
                              <p:cond delay="5875"/>
                            </p:stCondLst>
                            <p:childTnLst>
                              <p:par>
                                <p:cTn id="62" presetID="10" presetClass="entr" presetSubtype="0" fill="hold" nodeType="after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A593B-9A56-41BA-9355-4A114CDBF5C8}"/>
              </a:ext>
            </a:extLst>
          </p:cNvPr>
          <p:cNvSpPr>
            <a:spLocks noGrp="1"/>
          </p:cNvSpPr>
          <p:nvPr>
            <p:ph type="title"/>
          </p:nvPr>
        </p:nvSpPr>
        <p:spPr/>
        <p:txBody>
          <a:bodyPr>
            <a:normAutofit/>
          </a:bodyPr>
          <a:lstStyle/>
          <a:p>
            <a:r>
              <a:rPr lang="en-US" sz="4000" dirty="0"/>
              <a:t>Resources for Animated Gifs &amp; </a:t>
            </a:r>
            <a:r>
              <a:rPr lang="en-US" sz="4000" dirty="0" err="1"/>
              <a:t>Cinemagraphs</a:t>
            </a:r>
            <a:endParaRPr lang="en-US" sz="4000" dirty="0"/>
          </a:p>
        </p:txBody>
      </p:sp>
      <p:pic>
        <p:nvPicPr>
          <p:cNvPr id="4" name="Content Placeholder 3">
            <a:hlinkClick r:id="rId2"/>
            <a:extLst>
              <a:ext uri="{FF2B5EF4-FFF2-40B4-BE49-F238E27FC236}">
                <a16:creationId xmlns:a16="http://schemas.microsoft.com/office/drawing/2014/main" id="{F8118B64-F6E9-4492-893E-F07960F9B7C4}"/>
              </a:ext>
            </a:extLst>
          </p:cNvPr>
          <p:cNvPicPr>
            <a:picLocks noGrp="1" noChangeAspect="1"/>
          </p:cNvPicPr>
          <p:nvPr>
            <p:ph idx="1"/>
          </p:nvPr>
        </p:nvPicPr>
        <p:blipFill rotWithShape="1">
          <a:blip r:embed="rId3"/>
          <a:srcRect l="188" t="11858" r="-188" b="4893"/>
          <a:stretch/>
        </p:blipFill>
        <p:spPr>
          <a:xfrm>
            <a:off x="966283" y="2565095"/>
            <a:ext cx="7105505" cy="332733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isometricOffAxis1Right"/>
            <a:lightRig rig="threePt" dir="t">
              <a:rot lat="0" lon="0" rev="2700000"/>
            </a:lightRig>
          </a:scene3d>
          <a:sp3d contourW="6350">
            <a:bevelT h="38100"/>
            <a:contourClr>
              <a:srgbClr val="C0C0C0"/>
            </a:contourClr>
          </a:sp3d>
        </p:spPr>
      </p:pic>
      <p:sp>
        <p:nvSpPr>
          <p:cNvPr id="5" name="TextBox 4">
            <a:hlinkClick r:id="rId2"/>
            <a:extLst>
              <a:ext uri="{FF2B5EF4-FFF2-40B4-BE49-F238E27FC236}">
                <a16:creationId xmlns:a16="http://schemas.microsoft.com/office/drawing/2014/main" id="{2982F1C1-0A5B-4468-B158-AE12DD2C874B}"/>
              </a:ext>
            </a:extLst>
          </p:cNvPr>
          <p:cNvSpPr txBox="1"/>
          <p:nvPr/>
        </p:nvSpPr>
        <p:spPr>
          <a:xfrm>
            <a:off x="8311849" y="3129039"/>
            <a:ext cx="3285066" cy="984885"/>
          </a:xfrm>
          <a:prstGeom prst="rect">
            <a:avLst/>
          </a:prstGeom>
          <a:noFill/>
        </p:spPr>
        <p:txBody>
          <a:bodyPr wrap="square" rtlCol="0">
            <a:spAutoFit/>
          </a:bodyPr>
          <a:lstStyle/>
          <a:p>
            <a:r>
              <a:rPr lang="en-US" sz="1600" b="1" u="sng" dirty="0">
                <a:solidFill>
                  <a:schemeClr val="tx1">
                    <a:lumMod val="85000"/>
                    <a:lumOff val="15000"/>
                  </a:schemeClr>
                </a:solidFill>
                <a:latin typeface="Roboto" panose="02000000000000000000" pitchFamily="2" charset="0"/>
                <a:ea typeface="Roboto" panose="02000000000000000000" pitchFamily="2" charset="0"/>
              </a:rPr>
              <a:t>Metrix &amp; Motion Board, Pinterest</a:t>
            </a:r>
          </a:p>
          <a:p>
            <a:r>
              <a:rPr lang="en-US" sz="1400" dirty="0">
                <a:solidFill>
                  <a:schemeClr val="tx1">
                    <a:lumMod val="85000"/>
                    <a:lumOff val="15000"/>
                  </a:schemeClr>
                </a:solidFill>
                <a:latin typeface="Roboto" panose="02000000000000000000" pitchFamily="2" charset="0"/>
                <a:ea typeface="Roboto" panose="02000000000000000000" pitchFamily="2" charset="0"/>
              </a:rPr>
              <a:t>Collation of 550+ various animated technical or thematic gifs for use. Try to reference source if possible.</a:t>
            </a:r>
          </a:p>
        </p:txBody>
      </p:sp>
      <p:sp>
        <p:nvSpPr>
          <p:cNvPr id="6" name="Rectangle 5">
            <a:extLst>
              <a:ext uri="{FF2B5EF4-FFF2-40B4-BE49-F238E27FC236}">
                <a16:creationId xmlns:a16="http://schemas.microsoft.com/office/drawing/2014/main" id="{E58AA389-BD48-4E48-9936-6744A52FFFBD}"/>
              </a:ext>
            </a:extLst>
          </p:cNvPr>
          <p:cNvSpPr/>
          <p:nvPr/>
        </p:nvSpPr>
        <p:spPr>
          <a:xfrm>
            <a:off x="838200" y="1027906"/>
            <a:ext cx="7755294" cy="646331"/>
          </a:xfrm>
          <a:prstGeom prst="rect">
            <a:avLst/>
          </a:prstGeom>
        </p:spPr>
        <p:txBody>
          <a:bodyPr wrap="square">
            <a:spAutoFit/>
          </a:bodyPr>
          <a:lstStyle/>
          <a:p>
            <a:r>
              <a:rPr lang="en-US" dirty="0">
                <a:solidFill>
                  <a:schemeClr val="tx1">
                    <a:lumMod val="85000"/>
                    <a:lumOff val="15000"/>
                  </a:schemeClr>
                </a:solidFill>
                <a:latin typeface="Roboto" panose="02000000000000000000" pitchFamily="2" charset="0"/>
                <a:ea typeface="Roboto" panose="02000000000000000000" pitchFamily="2" charset="0"/>
              </a:rPr>
              <a:t>Use various technical or thematic animated gifs in PowerPoint to better convey a message, concept, theme while engaging the intended audience.</a:t>
            </a:r>
          </a:p>
        </p:txBody>
      </p:sp>
      <p:pic>
        <p:nvPicPr>
          <p:cNvPr id="7" name="Graphic 6" descr="Home">
            <a:hlinkClick r:id="rId4" action="ppaction://hlinksldjump"/>
            <a:extLst>
              <a:ext uri="{FF2B5EF4-FFF2-40B4-BE49-F238E27FC236}">
                <a16:creationId xmlns:a16="http://schemas.microsoft.com/office/drawing/2014/main" id="{24BFF4D4-0402-4591-87E4-097BE64C622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4069" y="496882"/>
            <a:ext cx="324131" cy="324131"/>
          </a:xfrm>
          <a:prstGeom prst="rect">
            <a:avLst/>
          </a:prstGeom>
          <a:effectLst>
            <a:glow rad="63500">
              <a:schemeClr val="accent3">
                <a:satMod val="175000"/>
                <a:alpha val="40000"/>
              </a:schemeClr>
            </a:glow>
          </a:effectLst>
        </p:spPr>
      </p:pic>
    </p:spTree>
    <p:extLst>
      <p:ext uri="{BB962C8B-B14F-4D97-AF65-F5344CB8AC3E}">
        <p14:creationId xmlns:p14="http://schemas.microsoft.com/office/powerpoint/2010/main" val="30496161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3AEC6D-F8CF-45D2-8774-2CF1DB604011}"/>
              </a:ext>
            </a:extLst>
          </p:cNvPr>
          <p:cNvSpPr/>
          <p:nvPr/>
        </p:nvSpPr>
        <p:spPr>
          <a:xfrm>
            <a:off x="0" y="1398494"/>
            <a:ext cx="12192000" cy="5459506"/>
          </a:xfrm>
          <a:prstGeom prst="rect">
            <a:avLst/>
          </a:prstGeom>
          <a:solidFill>
            <a:srgbClr val="B2AD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D456AEB-BC72-4F95-BB16-C1E6A00D3B1F}"/>
              </a:ext>
            </a:extLst>
          </p:cNvPr>
          <p:cNvSpPr>
            <a:spLocks noGrp="1"/>
          </p:cNvSpPr>
          <p:nvPr>
            <p:ph type="title"/>
          </p:nvPr>
        </p:nvSpPr>
        <p:spPr>
          <a:xfrm>
            <a:off x="838200" y="365125"/>
            <a:ext cx="10515600" cy="1224073"/>
          </a:xfrm>
        </p:spPr>
        <p:txBody>
          <a:bodyPr/>
          <a:lstStyle/>
          <a:p>
            <a:r>
              <a:rPr lang="en-US" dirty="0"/>
              <a:t>Conceptual Slide : Cloud Computing</a:t>
            </a:r>
          </a:p>
        </p:txBody>
      </p:sp>
      <p:sp>
        <p:nvSpPr>
          <p:cNvPr id="5" name="TextBox 4">
            <a:extLst>
              <a:ext uri="{FF2B5EF4-FFF2-40B4-BE49-F238E27FC236}">
                <a16:creationId xmlns:a16="http://schemas.microsoft.com/office/drawing/2014/main" id="{4E5BC5E9-5782-41CA-86AA-D8B01993222E}"/>
              </a:ext>
            </a:extLst>
          </p:cNvPr>
          <p:cNvSpPr txBox="1"/>
          <p:nvPr/>
        </p:nvSpPr>
        <p:spPr>
          <a:xfrm>
            <a:off x="5589087" y="1735893"/>
            <a:ext cx="6332342" cy="5326715"/>
          </a:xfrm>
          <a:prstGeom prst="rect">
            <a:avLst/>
          </a:prstGeom>
          <a:noFill/>
        </p:spPr>
        <p:txBody>
          <a:bodyPr wrap="square" rtlCol="0">
            <a:spAutoFit/>
          </a:bodyPr>
          <a:lstStyle/>
          <a:p>
            <a:pPr>
              <a:lnSpc>
                <a:spcPct val="150000"/>
              </a:lnSpc>
            </a:pPr>
            <a:r>
              <a:rPr lang="en-US" sz="1200" dirty="0">
                <a:solidFill>
                  <a:schemeClr val="bg1"/>
                </a:solidFill>
              </a:rPr>
              <a:t>Cloud computing is shared pools of configurable computer system resources and higher-level services that can be rapidly provisioned with minimal management effort, often over the Internet. Cloud computing relies on sharing of resources to achieve coherence and economies of scale, similar to a public utility.</a:t>
            </a:r>
          </a:p>
          <a:p>
            <a:pPr>
              <a:lnSpc>
                <a:spcPct val="150000"/>
              </a:lnSpc>
            </a:pPr>
            <a:endParaRPr lang="en-US" sz="1200" dirty="0">
              <a:solidFill>
                <a:schemeClr val="bg1"/>
              </a:solidFill>
            </a:endParaRPr>
          </a:p>
          <a:p>
            <a:pPr>
              <a:lnSpc>
                <a:spcPct val="150000"/>
              </a:lnSpc>
            </a:pPr>
            <a:r>
              <a:rPr lang="en-US" sz="1200" dirty="0">
                <a:solidFill>
                  <a:schemeClr val="bg1"/>
                </a:solidFill>
              </a:rPr>
              <a:t>Third-party clouds enable organizations to focus on their core businesses instead of expending resources on computer infrastructure and maintenance.[1] Advocates note that cloud computing allows companies to avoid or minimize up-front IT infrastructure costs. Proponents also claim that cloud computing allows enterprises to get their applications up and running faster, with improved manageability and less maintenance, and that it enables IT teams to more rapidly adjust resources to meet fluctuating and unpredictable demand.[1][2][3] Cloud providers typically use a "pay-as-you-go" model, which can lead to unexpected operating expenses if administrators are not familiarized with cloud-pricing models.[4]</a:t>
            </a:r>
          </a:p>
          <a:p>
            <a:pPr>
              <a:lnSpc>
                <a:spcPct val="150000"/>
              </a:lnSpc>
            </a:pPr>
            <a:endParaRPr lang="en-US" sz="1200" dirty="0">
              <a:solidFill>
                <a:schemeClr val="bg1"/>
              </a:solidFill>
            </a:endParaRPr>
          </a:p>
          <a:p>
            <a:pPr>
              <a:lnSpc>
                <a:spcPct val="150000"/>
              </a:lnSpc>
            </a:pPr>
            <a:r>
              <a:rPr lang="en-US" sz="1200" dirty="0">
                <a:solidFill>
                  <a:schemeClr val="bg1"/>
                </a:solidFill>
              </a:rPr>
              <a:t>Since the launch of Amazon EC2 in 2006, the availability of high-capacity networks, low-cost computers and storage devices as well as the widespread adoption of hardware virtualization, service-oriented architecture, and autonomic and utility computing has led to growth in cloud computing.[5][6][7] </a:t>
            </a:r>
            <a:r>
              <a:rPr lang="en-US" sz="1200" dirty="0">
                <a:solidFill>
                  <a:srgbClr val="55C2D9"/>
                </a:solidFill>
                <a:hlinkClick r:id="rId2"/>
              </a:rPr>
              <a:t>From Wikipedia</a:t>
            </a:r>
            <a:endParaRPr lang="en-US" sz="1200" dirty="0">
              <a:solidFill>
                <a:srgbClr val="55C2D9"/>
              </a:solidFill>
            </a:endParaRPr>
          </a:p>
          <a:p>
            <a:pPr>
              <a:lnSpc>
                <a:spcPct val="150000"/>
              </a:lnSpc>
            </a:pPr>
            <a:endParaRPr lang="en-US" sz="1200" dirty="0">
              <a:solidFill>
                <a:srgbClr val="55C2D9"/>
              </a:solidFill>
            </a:endParaRPr>
          </a:p>
        </p:txBody>
      </p:sp>
      <p:pic>
        <p:nvPicPr>
          <p:cNvPr id="7" name="Graphic 6" descr="Home">
            <a:hlinkClick r:id="rId3" action="ppaction://hlinksldjump"/>
            <a:extLst>
              <a:ext uri="{FF2B5EF4-FFF2-40B4-BE49-F238E27FC236}">
                <a16:creationId xmlns:a16="http://schemas.microsoft.com/office/drawing/2014/main" id="{38A9718B-F7A6-4074-B4EE-CA96BA64330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4372" y="502939"/>
            <a:ext cx="324131" cy="324131"/>
          </a:xfrm>
          <a:prstGeom prst="rect">
            <a:avLst/>
          </a:prstGeom>
          <a:effectLst>
            <a:glow rad="63500">
              <a:schemeClr val="accent3">
                <a:satMod val="175000"/>
                <a:alpha val="40000"/>
              </a:schemeClr>
            </a:glow>
          </a:effectLst>
        </p:spPr>
      </p:pic>
      <p:pic>
        <p:nvPicPr>
          <p:cNvPr id="3" name="Picture 2" descr="https://33.media.tumblr.com/abf214ddeccbd8720d392cc97d08f80e/tumblr_n8iqzegI2f1qg4441o1_500.gif">
            <a:extLst>
              <a:ext uri="{FF2B5EF4-FFF2-40B4-BE49-F238E27FC236}">
                <a16:creationId xmlns:a16="http://schemas.microsoft.com/office/drawing/2014/main" id="{4177F6A7-5EDD-4EE0-B416-A25C722911AB}"/>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13294" y="1688319"/>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66771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3AEC6D-F8CF-45D2-8774-2CF1DB604011}"/>
              </a:ext>
            </a:extLst>
          </p:cNvPr>
          <p:cNvSpPr/>
          <p:nvPr/>
        </p:nvSpPr>
        <p:spPr>
          <a:xfrm>
            <a:off x="0" y="1398494"/>
            <a:ext cx="12192000" cy="54595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D456AEB-BC72-4F95-BB16-C1E6A00D3B1F}"/>
              </a:ext>
            </a:extLst>
          </p:cNvPr>
          <p:cNvSpPr>
            <a:spLocks noGrp="1"/>
          </p:cNvSpPr>
          <p:nvPr>
            <p:ph type="title"/>
          </p:nvPr>
        </p:nvSpPr>
        <p:spPr>
          <a:xfrm>
            <a:off x="838200" y="365125"/>
            <a:ext cx="10515600" cy="1224073"/>
          </a:xfrm>
        </p:spPr>
        <p:txBody>
          <a:bodyPr/>
          <a:lstStyle/>
          <a:p>
            <a:r>
              <a:rPr lang="en-US" dirty="0"/>
              <a:t>Conceptual Slide : Auto-elasticity </a:t>
            </a:r>
          </a:p>
        </p:txBody>
      </p:sp>
      <p:sp>
        <p:nvSpPr>
          <p:cNvPr id="5" name="TextBox 4">
            <a:extLst>
              <a:ext uri="{FF2B5EF4-FFF2-40B4-BE49-F238E27FC236}">
                <a16:creationId xmlns:a16="http://schemas.microsoft.com/office/drawing/2014/main" id="{4E5BC5E9-5782-41CA-86AA-D8B01993222E}"/>
              </a:ext>
            </a:extLst>
          </p:cNvPr>
          <p:cNvSpPr txBox="1"/>
          <p:nvPr/>
        </p:nvSpPr>
        <p:spPr>
          <a:xfrm>
            <a:off x="398114" y="2060451"/>
            <a:ext cx="6332342" cy="4218719"/>
          </a:xfrm>
          <a:prstGeom prst="rect">
            <a:avLst/>
          </a:prstGeom>
          <a:noFill/>
        </p:spPr>
        <p:txBody>
          <a:bodyPr wrap="square" rtlCol="0">
            <a:spAutoFit/>
          </a:bodyPr>
          <a:lstStyle/>
          <a:p>
            <a:pPr>
              <a:lnSpc>
                <a:spcPct val="150000"/>
              </a:lnSpc>
            </a:pPr>
            <a:r>
              <a:rPr lang="en-US" sz="1200" dirty="0">
                <a:solidFill>
                  <a:schemeClr val="bg1">
                    <a:lumMod val="85000"/>
                  </a:schemeClr>
                </a:solidFill>
              </a:rPr>
              <a:t>Elasticity aims at matching the amount of resource allocated to a service with the amount of resource it actually requires, avoiding over- or under-provisioning. Over-provisioning, i.e., allocating more resources than required, should be avoided as the service provider often has to pay for the resources that are allocated to the service. For example, an Amazon EC2 M4 extra-large instance costs US$0.239/hour. If a service has allocated two virtual machines when only one is required, the service provider wastes $2,095 every year. Hence, the service provider's expenses are higher than optimal and the profit is reduced.</a:t>
            </a:r>
          </a:p>
          <a:p>
            <a:pPr>
              <a:lnSpc>
                <a:spcPct val="150000"/>
              </a:lnSpc>
            </a:pPr>
            <a:endParaRPr lang="en-US" sz="1200" dirty="0">
              <a:solidFill>
                <a:schemeClr val="bg1">
                  <a:lumMod val="85000"/>
                </a:schemeClr>
              </a:solidFill>
            </a:endParaRPr>
          </a:p>
          <a:p>
            <a:pPr>
              <a:lnSpc>
                <a:spcPct val="150000"/>
              </a:lnSpc>
            </a:pPr>
            <a:r>
              <a:rPr lang="en-US" sz="1200" dirty="0">
                <a:solidFill>
                  <a:schemeClr val="bg1">
                    <a:lumMod val="85000"/>
                  </a:schemeClr>
                </a:solidFill>
              </a:rPr>
              <a:t>Under-provisioning, i.e., allocating fewer resources than required, must be avoided, otherwise the service cannot serve its users with a good service. In the above example, under-provisioning the website may make it seem slow or unreachable. Web users eventually give up on accessing it, thus, the service provider loses customers. On the long term, the provider's income will decrease, which also reduces the profit</a:t>
            </a:r>
          </a:p>
          <a:p>
            <a:pPr>
              <a:lnSpc>
                <a:spcPct val="150000"/>
              </a:lnSpc>
            </a:pPr>
            <a:endParaRPr lang="en-US" sz="1200" dirty="0">
              <a:solidFill>
                <a:schemeClr val="bg1">
                  <a:lumMod val="85000"/>
                </a:schemeClr>
              </a:solidFill>
            </a:endParaRPr>
          </a:p>
          <a:p>
            <a:pPr>
              <a:lnSpc>
                <a:spcPct val="150000"/>
              </a:lnSpc>
            </a:pPr>
            <a:r>
              <a:rPr lang="en-US" sz="1200" dirty="0">
                <a:solidFill>
                  <a:schemeClr val="bg1">
                    <a:lumMod val="85000"/>
                  </a:schemeClr>
                </a:solidFill>
                <a:hlinkClick r:id="rId2">
                  <a:extLst>
                    <a:ext uri="{A12FA001-AC4F-418D-AE19-62706E023703}">
                      <ahyp:hlinkClr xmlns:ahyp="http://schemas.microsoft.com/office/drawing/2018/hyperlinkcolor" val="tx"/>
                    </a:ext>
                  </a:extLst>
                </a:hlinkClick>
              </a:rPr>
              <a:t>From Wikipedia</a:t>
            </a:r>
            <a:endParaRPr lang="en-US" sz="1200" dirty="0">
              <a:solidFill>
                <a:schemeClr val="bg1">
                  <a:lumMod val="85000"/>
                </a:schemeClr>
              </a:solidFill>
            </a:endParaRPr>
          </a:p>
        </p:txBody>
      </p:sp>
      <p:pic>
        <p:nvPicPr>
          <p:cNvPr id="2050" name="Picture 2" descr="May 08 2017 at 09:57AM from utrippy">
            <a:extLst>
              <a:ext uri="{FF2B5EF4-FFF2-40B4-BE49-F238E27FC236}">
                <a16:creationId xmlns:a16="http://schemas.microsoft.com/office/drawing/2014/main" id="{D7A99900-56C9-4D4D-80FB-388D1163190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30088" y="1522268"/>
            <a:ext cx="51435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descr="Home">
            <a:hlinkClick r:id="rId4" action="ppaction://hlinksldjump"/>
            <a:extLst>
              <a:ext uri="{FF2B5EF4-FFF2-40B4-BE49-F238E27FC236}">
                <a16:creationId xmlns:a16="http://schemas.microsoft.com/office/drawing/2014/main" id="{B6C79053-DA0D-49D1-A119-56714E9062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4372" y="502939"/>
            <a:ext cx="324131" cy="324131"/>
          </a:xfrm>
          <a:prstGeom prst="rect">
            <a:avLst/>
          </a:prstGeom>
          <a:effectLst>
            <a:glow rad="63500">
              <a:schemeClr val="accent3">
                <a:satMod val="175000"/>
                <a:alpha val="40000"/>
              </a:schemeClr>
            </a:glow>
          </a:effectLst>
        </p:spPr>
      </p:pic>
    </p:spTree>
    <p:extLst>
      <p:ext uri="{BB962C8B-B14F-4D97-AF65-F5344CB8AC3E}">
        <p14:creationId xmlns:p14="http://schemas.microsoft.com/office/powerpoint/2010/main" val="13276502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56AEB-BC72-4F95-BB16-C1E6A00D3B1F}"/>
              </a:ext>
            </a:extLst>
          </p:cNvPr>
          <p:cNvSpPr>
            <a:spLocks noGrp="1"/>
          </p:cNvSpPr>
          <p:nvPr>
            <p:ph type="title"/>
          </p:nvPr>
        </p:nvSpPr>
        <p:spPr>
          <a:xfrm>
            <a:off x="838200" y="365125"/>
            <a:ext cx="10515600" cy="1224073"/>
          </a:xfrm>
        </p:spPr>
        <p:txBody>
          <a:bodyPr/>
          <a:lstStyle/>
          <a:p>
            <a:r>
              <a:rPr lang="en-US" dirty="0"/>
              <a:t>Conceptual Slide : 3D Shapes + Animation</a:t>
            </a:r>
          </a:p>
        </p:txBody>
      </p:sp>
      <p:sp>
        <p:nvSpPr>
          <p:cNvPr id="5" name="TextBox 4">
            <a:extLst>
              <a:ext uri="{FF2B5EF4-FFF2-40B4-BE49-F238E27FC236}">
                <a16:creationId xmlns:a16="http://schemas.microsoft.com/office/drawing/2014/main" id="{4E5BC5E9-5782-41CA-86AA-D8B01993222E}"/>
              </a:ext>
            </a:extLst>
          </p:cNvPr>
          <p:cNvSpPr txBox="1"/>
          <p:nvPr/>
        </p:nvSpPr>
        <p:spPr>
          <a:xfrm>
            <a:off x="718503" y="2126863"/>
            <a:ext cx="6332342" cy="369332"/>
          </a:xfrm>
          <a:prstGeom prst="rect">
            <a:avLst/>
          </a:prstGeom>
          <a:noFill/>
        </p:spPr>
        <p:txBody>
          <a:bodyPr wrap="square" rtlCol="0">
            <a:spAutoFit/>
          </a:bodyPr>
          <a:lstStyle/>
          <a:p>
            <a:r>
              <a:rPr lang="en-US" dirty="0">
                <a:solidFill>
                  <a:schemeClr val="tx1">
                    <a:lumMod val="85000"/>
                    <a:lumOff val="15000"/>
                  </a:schemeClr>
                </a:solidFill>
                <a:latin typeface="Roboto" panose="02000000000000000000" pitchFamily="2" charset="0"/>
                <a:ea typeface="Roboto" panose="02000000000000000000" pitchFamily="2" charset="0"/>
              </a:rPr>
              <a:t>3D shapes can be added by selecting Insert, 3D Shape</a:t>
            </a:r>
          </a:p>
        </p:txBody>
      </p:sp>
      <p:pic>
        <p:nvPicPr>
          <p:cNvPr id="7" name="Graphic 6" descr="Home">
            <a:hlinkClick r:id="rId2" action="ppaction://hlinksldjump"/>
            <a:extLst>
              <a:ext uri="{FF2B5EF4-FFF2-40B4-BE49-F238E27FC236}">
                <a16:creationId xmlns:a16="http://schemas.microsoft.com/office/drawing/2014/main" id="{B6C79053-DA0D-49D1-A119-56714E9062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4372" y="502939"/>
            <a:ext cx="324131" cy="324131"/>
          </a:xfrm>
          <a:prstGeom prst="rect">
            <a:avLst/>
          </a:prstGeom>
          <a:effectLst>
            <a:glow rad="63500">
              <a:schemeClr val="accent3">
                <a:satMod val="175000"/>
                <a:alpha val="40000"/>
              </a:schemeClr>
            </a:glow>
          </a:effectLst>
        </p:spPr>
      </p:pic>
      <mc:AlternateContent xmlns:mc="http://schemas.openxmlformats.org/markup-compatibility/2006">
        <mc:Choice xmlns:am3d="http://schemas.microsoft.com/office/drawing/2017/model3d" Requires="am3d">
          <p:graphicFrame>
            <p:nvGraphicFramePr>
              <p:cNvPr id="6" name="3D Model 5" descr="Server symbol">
                <a:extLst>
                  <a:ext uri="{FF2B5EF4-FFF2-40B4-BE49-F238E27FC236}">
                    <a16:creationId xmlns:a16="http://schemas.microsoft.com/office/drawing/2014/main" id="{ED457819-2FB8-4A0B-959C-6B84792F1DFD}"/>
                  </a:ext>
                </a:extLst>
              </p:cNvPr>
              <p:cNvGraphicFramePr>
                <a:graphicFrameLocks noChangeAspect="1"/>
              </p:cNvGraphicFramePr>
              <p:nvPr>
                <p:extLst>
                  <p:ext uri="{D42A27DB-BD31-4B8C-83A1-F6EECF244321}">
                    <p14:modId xmlns:p14="http://schemas.microsoft.com/office/powerpoint/2010/main" val="2681850745"/>
                  </p:ext>
                </p:extLst>
              </p:nvPr>
            </p:nvGraphicFramePr>
            <p:xfrm>
              <a:off x="8264271" y="2060451"/>
              <a:ext cx="2451534" cy="4218719"/>
            </p:xfrm>
            <a:graphic>
              <a:graphicData uri="http://schemas.microsoft.com/office/drawing/2017/model3d">
                <am3d:model3d r:embed="rId5">
                  <am3d:spPr>
                    <a:xfrm>
                      <a:off x="0" y="0"/>
                      <a:ext cx="2451534" cy="4218719"/>
                    </a:xfrm>
                    <a:prstGeom prst="rect">
                      <a:avLst/>
                    </a:prstGeom>
                  </am3d:spPr>
                  <am3d:camera>
                    <am3d:pos x="0" y="0" z="55893909"/>
                    <am3d:up dx="0" dy="36000000" dz="0"/>
                    <am3d:lookAt x="0" y="0" z="0"/>
                    <am3d:perspective fov="2700000"/>
                  </am3d:camera>
                  <am3d:trans>
                    <am3d:meterPerModelUnit n="8157799" d="1000000"/>
                    <am3d:preTrans dx="-20171" dy="-18006390" dz="-3714845"/>
                    <am3d:scale>
                      <am3d:sx n="1000000" d="1000000"/>
                      <am3d:sy n="1000000" d="1000000"/>
                      <am3d:sz n="1000000" d="1000000"/>
                    </am3d:scale>
                    <am3d:rot ax="930237" ay="1742583" az="460181"/>
                    <am3d:postTrans dx="0" dy="0" dz="0"/>
                  </am3d:trans>
                  <am3d:raster rName="Office3DRenderer" rVer="16.0.8326">
                    <am3d:blip r:embed="rId6"/>
                  </am3d:raster>
                  <am3d:objViewport viewportSz="492905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Server symbol">
                <a:extLst>
                  <a:ext uri="{FF2B5EF4-FFF2-40B4-BE49-F238E27FC236}">
                    <a16:creationId xmlns:a16="http://schemas.microsoft.com/office/drawing/2014/main" id="{ED457819-2FB8-4A0B-959C-6B84792F1DFD}"/>
                  </a:ext>
                </a:extLst>
              </p:cNvPr>
              <p:cNvPicPr>
                <a:picLocks noGrp="1" noRot="1" noChangeAspect="1" noMove="1" noResize="1" noEditPoints="1" noAdjustHandles="1" noChangeArrowheads="1" noChangeShapeType="1" noCrop="1"/>
              </p:cNvPicPr>
              <p:nvPr/>
            </p:nvPicPr>
            <p:blipFill>
              <a:blip r:embed="rId6"/>
              <a:stretch>
                <a:fillRect/>
              </a:stretch>
            </p:blipFill>
            <p:spPr>
              <a:xfrm>
                <a:off x="8264271" y="2060451"/>
                <a:ext cx="2451534" cy="4218719"/>
              </a:xfrm>
              <a:prstGeom prst="rect">
                <a:avLst/>
              </a:prstGeom>
            </p:spPr>
          </p:pic>
        </mc:Fallback>
      </mc:AlternateContent>
      <p:pic>
        <p:nvPicPr>
          <p:cNvPr id="8" name="Picture 7">
            <a:extLst>
              <a:ext uri="{FF2B5EF4-FFF2-40B4-BE49-F238E27FC236}">
                <a16:creationId xmlns:a16="http://schemas.microsoft.com/office/drawing/2014/main" id="{95D74FCB-F177-4916-A4AA-2D9BB3EEF328}"/>
              </a:ext>
            </a:extLst>
          </p:cNvPr>
          <p:cNvPicPr>
            <a:picLocks noChangeAspect="1"/>
          </p:cNvPicPr>
          <p:nvPr/>
        </p:nvPicPr>
        <p:blipFill rotWithShape="1">
          <a:blip r:embed="rId7"/>
          <a:srcRect t="7333" r="55802" b="81069"/>
          <a:stretch/>
        </p:blipFill>
        <p:spPr>
          <a:xfrm>
            <a:off x="718503" y="2518753"/>
            <a:ext cx="6250037" cy="922537"/>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6EE055D4-5DB4-4011-84D5-1A7624366FDE}"/>
              </a:ext>
            </a:extLst>
          </p:cNvPr>
          <p:cNvSpPr txBox="1"/>
          <p:nvPr/>
        </p:nvSpPr>
        <p:spPr>
          <a:xfrm>
            <a:off x="718503" y="4088419"/>
            <a:ext cx="6332342" cy="646331"/>
          </a:xfrm>
          <a:prstGeom prst="rect">
            <a:avLst/>
          </a:prstGeom>
          <a:noFill/>
        </p:spPr>
        <p:txBody>
          <a:bodyPr wrap="square" rtlCol="0">
            <a:spAutoFit/>
          </a:bodyPr>
          <a:lstStyle/>
          <a:p>
            <a:r>
              <a:rPr lang="en-US" dirty="0">
                <a:solidFill>
                  <a:schemeClr val="tx1">
                    <a:lumMod val="85000"/>
                    <a:lumOff val="15000"/>
                  </a:schemeClr>
                </a:solidFill>
                <a:latin typeface="Roboto" panose="02000000000000000000" pitchFamily="2" charset="0"/>
                <a:ea typeface="Roboto" panose="02000000000000000000" pitchFamily="2" charset="0"/>
              </a:rPr>
              <a:t>To animate a shape, select Animation; Turntable will continually turn the 3D object around</a:t>
            </a:r>
          </a:p>
        </p:txBody>
      </p:sp>
      <p:pic>
        <p:nvPicPr>
          <p:cNvPr id="9" name="Picture 8">
            <a:extLst>
              <a:ext uri="{FF2B5EF4-FFF2-40B4-BE49-F238E27FC236}">
                <a16:creationId xmlns:a16="http://schemas.microsoft.com/office/drawing/2014/main" id="{924F1480-2618-474E-B623-C7F7FEBCD67E}"/>
              </a:ext>
            </a:extLst>
          </p:cNvPr>
          <p:cNvPicPr>
            <a:picLocks noChangeAspect="1"/>
          </p:cNvPicPr>
          <p:nvPr/>
        </p:nvPicPr>
        <p:blipFill rotWithShape="1">
          <a:blip r:embed="rId8"/>
          <a:srcRect t="4251" r="37273" b="82151"/>
          <a:stretch/>
        </p:blipFill>
        <p:spPr>
          <a:xfrm>
            <a:off x="718503" y="4723586"/>
            <a:ext cx="6250037" cy="762086"/>
          </a:xfrm>
          <a:prstGeom prst="rect">
            <a:avLst/>
          </a:prstGeom>
          <a:effectLst>
            <a:outerShdw blurRad="50800" dist="38100" dir="2700000" algn="tl" rotWithShape="0">
              <a:prstClr val="black">
                <a:alpha val="40000"/>
              </a:prstClr>
            </a:outerShdw>
          </a:effectLst>
        </p:spPr>
      </p:pic>
      <p:sp>
        <p:nvSpPr>
          <p:cNvPr id="11" name="Oval 10">
            <a:extLst>
              <a:ext uri="{FF2B5EF4-FFF2-40B4-BE49-F238E27FC236}">
                <a16:creationId xmlns:a16="http://schemas.microsoft.com/office/drawing/2014/main" id="{25A9CA91-F596-441E-BD93-10D1023F8569}"/>
              </a:ext>
            </a:extLst>
          </p:cNvPr>
          <p:cNvSpPr/>
          <p:nvPr/>
        </p:nvSpPr>
        <p:spPr>
          <a:xfrm>
            <a:off x="4342177" y="2518753"/>
            <a:ext cx="801934" cy="801934"/>
          </a:xfrm>
          <a:prstGeom prst="ellipse">
            <a:avLst/>
          </a:prstGeom>
          <a:noFill/>
          <a:ln w="28575">
            <a:solidFill>
              <a:srgbClr val="FF5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391F0AF-EEEB-485E-9AE4-549D5CC12051}"/>
              </a:ext>
            </a:extLst>
          </p:cNvPr>
          <p:cNvSpPr/>
          <p:nvPr/>
        </p:nvSpPr>
        <p:spPr>
          <a:xfrm>
            <a:off x="2010538" y="4734750"/>
            <a:ext cx="801934" cy="801934"/>
          </a:xfrm>
          <a:prstGeom prst="ellipse">
            <a:avLst/>
          </a:prstGeom>
          <a:noFill/>
          <a:ln w="28575">
            <a:solidFill>
              <a:srgbClr val="FF5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842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accel="10000" decel="10000" fill="hold" nodeType="withEffect">
                                  <p:stCondLst>
                                    <p:cond delay="0"/>
                                  </p:stCondLst>
                                  <p:childTnLst>
                                    <p:animRot by="21600000">
                                      <p:cBhvr>
                                        <p:cTn id="6" dur="20000" fill="hold"/>
                                        <p:tgtEl>
                                          <p:spTgt spid="6"/>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CD9C3DE5-DED2-43E7-9E0A-269BFC1B58E7}"/>
              </a:ext>
            </a:extLst>
          </p:cNvPr>
          <p:cNvGrpSpPr/>
          <p:nvPr/>
        </p:nvGrpSpPr>
        <p:grpSpPr>
          <a:xfrm>
            <a:off x="3973080" y="1251473"/>
            <a:ext cx="253916" cy="5070345"/>
            <a:chOff x="3973080" y="1251473"/>
            <a:chExt cx="253916" cy="5070345"/>
          </a:xfrm>
        </p:grpSpPr>
        <p:cxnSp>
          <p:nvCxnSpPr>
            <p:cNvPr id="6" name="Straight Connector 5">
              <a:extLst>
                <a:ext uri="{FF2B5EF4-FFF2-40B4-BE49-F238E27FC236}">
                  <a16:creationId xmlns:a16="http://schemas.microsoft.com/office/drawing/2014/main" id="{819EC69E-A7FF-4356-8674-82A43F50B8E9}"/>
                </a:ext>
              </a:extLst>
            </p:cNvPr>
            <p:cNvCxnSpPr/>
            <p:nvPr/>
          </p:nvCxnSpPr>
          <p:spPr>
            <a:xfrm>
              <a:off x="4210152" y="1251473"/>
              <a:ext cx="0" cy="5042160"/>
            </a:xfrm>
            <a:prstGeom prst="line">
              <a:avLst/>
            </a:prstGeom>
            <a:ln w="12700">
              <a:solidFill>
                <a:srgbClr val="FF5050"/>
              </a:solidFill>
              <a:prstDash val="dashDot"/>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AD906BB-F28E-4630-9C1F-6084CEA9215A}"/>
                </a:ext>
              </a:extLst>
            </p:cNvPr>
            <p:cNvSpPr txBox="1"/>
            <p:nvPr/>
          </p:nvSpPr>
          <p:spPr>
            <a:xfrm rot="16200000">
              <a:off x="3464287" y="5559109"/>
              <a:ext cx="1271502" cy="253916"/>
            </a:xfrm>
            <a:prstGeom prst="rect">
              <a:avLst/>
            </a:prstGeom>
            <a:noFill/>
            <a:ln w="12700">
              <a:noFill/>
            </a:ln>
          </p:spPr>
          <p:txBody>
            <a:bodyPr wrap="none" rtlCol="0">
              <a:spAutoFit/>
            </a:bodyPr>
            <a:lstStyle/>
            <a:p>
              <a:r>
                <a:rPr lang="en-US" sz="1050" dirty="0">
                  <a:solidFill>
                    <a:srgbClr val="FF5050"/>
                  </a:solidFill>
                  <a:latin typeface="Roboto" panose="02000000000000000000" pitchFamily="2" charset="0"/>
                  <a:ea typeface="Roboto" panose="02000000000000000000" pitchFamily="2" charset="0"/>
                </a:rPr>
                <a:t>Firewall – Name it</a:t>
              </a:r>
            </a:p>
          </p:txBody>
        </p:sp>
      </p:grpSp>
      <p:sp>
        <p:nvSpPr>
          <p:cNvPr id="2" name="Title 1">
            <a:extLst>
              <a:ext uri="{FF2B5EF4-FFF2-40B4-BE49-F238E27FC236}">
                <a16:creationId xmlns:a16="http://schemas.microsoft.com/office/drawing/2014/main" id="{E0BACF6C-449F-43CE-8EF0-E085D55845DB}"/>
              </a:ext>
            </a:extLst>
          </p:cNvPr>
          <p:cNvSpPr>
            <a:spLocks noGrp="1"/>
          </p:cNvSpPr>
          <p:nvPr>
            <p:ph type="title"/>
          </p:nvPr>
        </p:nvSpPr>
        <p:spPr>
          <a:xfrm>
            <a:off x="838200" y="365125"/>
            <a:ext cx="10515600" cy="1325563"/>
          </a:xfrm>
        </p:spPr>
        <p:txBody>
          <a:bodyPr/>
          <a:lstStyle/>
          <a:p>
            <a:r>
              <a:rPr lang="en-US" dirty="0"/>
              <a:t>Architecture Roadmap – Q2 2020</a:t>
            </a:r>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B83F5D64-93AC-4569-A83B-9FD666935F8C}"/>
                  </a:ext>
                </a:extLst>
              </p:cNvPr>
              <p:cNvGraphicFramePr>
                <a:graphicFrameLocks noChangeAspect="1"/>
              </p:cNvGraphicFramePr>
              <p:nvPr>
                <p:extLst>
                  <p:ext uri="{D42A27DB-BD31-4B8C-83A1-F6EECF244321}">
                    <p14:modId xmlns:p14="http://schemas.microsoft.com/office/powerpoint/2010/main" val="344785243"/>
                  </p:ext>
                </p:extLst>
              </p:nvPr>
            </p:nvGraphicFramePr>
            <p:xfrm>
              <a:off x="1272988" y="2333625"/>
              <a:ext cx="2299448" cy="1293440"/>
            </p:xfrm>
            <a:graphic>
              <a:graphicData uri="http://schemas.microsoft.com/office/powerpoint/2016/slidezoom">
                <pslz:sldZm>
                  <pslz:sldZmObj sldId="259" cId="98819838">
                    <pslz:zmPr id="{7942DE49-9CF2-4734-BC5C-A097ED5EDAEA}" returnToParent="0" transitionDur="1000">
                      <p166:blipFill xmlns:p166="http://schemas.microsoft.com/office/powerpoint/2016/6/main">
                        <a:blip r:embed="rId3"/>
                        <a:stretch>
                          <a:fillRect/>
                        </a:stretch>
                      </p166:blipFill>
                      <p166:spPr xmlns:p166="http://schemas.microsoft.com/office/powerpoint/2016/6/main">
                        <a:xfrm>
                          <a:off x="0" y="0"/>
                          <a:ext cx="2299448" cy="1293440"/>
                        </a:xfrm>
                        <a:prstGeom prst="rect">
                          <a:avLst/>
                        </a:prstGeom>
                        <a:ln w="3175">
                          <a:solidFill>
                            <a:srgbClr val="FF9900"/>
                          </a:solidFill>
                        </a:ln>
                        <a:effectLst>
                          <a:glow rad="101600">
                            <a:schemeClr val="accent2">
                              <a:satMod val="175000"/>
                              <a:alpha val="40000"/>
                            </a:schemeClr>
                          </a:glow>
                        </a:effectLst>
                      </p166:spPr>
                    </pslz:zmPr>
                  </pslz:sldZmObj>
                </pslz:sldZm>
              </a:graphicData>
            </a:graphic>
          </p:graphicFrame>
        </mc:Choice>
        <mc:Fallback xmlns="">
          <p:pic>
            <p:nvPicPr>
              <p:cNvPr id="5" name="Slide Zoom 4">
                <a:hlinkClick r:id="rId4" action="ppaction://hlinksldjump"/>
                <a:extLst>
                  <a:ext uri="{FF2B5EF4-FFF2-40B4-BE49-F238E27FC236}">
                    <a16:creationId xmlns:a16="http://schemas.microsoft.com/office/drawing/2014/main" id="{B83F5D64-93AC-4569-A83B-9FD666935F8C}"/>
                  </a:ext>
                </a:extLst>
              </p:cNvPr>
              <p:cNvPicPr>
                <a:picLocks noGrp="1" noRot="1" noChangeAspect="1" noMove="1" noResize="1" noEditPoints="1" noAdjustHandles="1" noChangeArrowheads="1" noChangeShapeType="1"/>
              </p:cNvPicPr>
              <p:nvPr/>
            </p:nvPicPr>
            <p:blipFill>
              <a:blip r:embed="rId5"/>
              <a:stretch>
                <a:fillRect/>
              </a:stretch>
            </p:blipFill>
            <p:spPr>
              <a:xfrm>
                <a:off x="1272988" y="2333625"/>
                <a:ext cx="2299448" cy="1293440"/>
              </a:xfrm>
              <a:prstGeom prst="rect">
                <a:avLst/>
              </a:prstGeom>
              <a:ln w="3175">
                <a:solidFill>
                  <a:srgbClr val="FF9900"/>
                </a:solidFill>
              </a:ln>
              <a:effectLst>
                <a:glow rad="101600">
                  <a:schemeClr val="accent2">
                    <a:satMod val="175000"/>
                    <a:alpha val="40000"/>
                  </a:schemeClr>
                </a:glow>
              </a:effectLst>
            </p:spPr>
          </p:pic>
        </mc:Fallback>
      </mc:AlternateContent>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B8F0D73D-C6F9-4380-8619-C8899A6E414F}"/>
                  </a:ext>
                </a:extLst>
              </p:cNvPr>
              <p:cNvGraphicFramePr>
                <a:graphicFrameLocks noChangeAspect="1"/>
              </p:cNvGraphicFramePr>
              <p:nvPr>
                <p:extLst>
                  <p:ext uri="{D42A27DB-BD31-4B8C-83A1-F6EECF244321}">
                    <p14:modId xmlns:p14="http://schemas.microsoft.com/office/powerpoint/2010/main" val="3647623285"/>
                  </p:ext>
                </p:extLst>
              </p:nvPr>
            </p:nvGraphicFramePr>
            <p:xfrm>
              <a:off x="4877298" y="2333625"/>
              <a:ext cx="2299448" cy="1293440"/>
            </p:xfrm>
            <a:graphic>
              <a:graphicData uri="http://schemas.microsoft.com/office/powerpoint/2016/slidezoom">
                <pslz:sldZm>
                  <pslz:sldZmObj sldId="260" cId="3764913087">
                    <pslz:zmPr id="{C80E9E2A-FA13-4FFE-BAD2-AFD3932162BF}" returnToParent="0" transitionDur="1000">
                      <p166:blipFill xmlns:p166="http://schemas.microsoft.com/office/powerpoint/2016/6/main">
                        <a:blip r:embed="rId6"/>
                        <a:stretch>
                          <a:fillRect/>
                        </a:stretch>
                      </p166:blipFill>
                      <p166:spPr xmlns:p166="http://schemas.microsoft.com/office/powerpoint/2016/6/main">
                        <a:xfrm>
                          <a:off x="0" y="0"/>
                          <a:ext cx="2299448" cy="1293440"/>
                        </a:xfrm>
                        <a:prstGeom prst="rect">
                          <a:avLst/>
                        </a:prstGeom>
                        <a:ln w="3175">
                          <a:solidFill>
                            <a:srgbClr val="FF9900"/>
                          </a:solidFill>
                        </a:ln>
                        <a:effectLst>
                          <a:glow rad="101600">
                            <a:schemeClr val="accent2">
                              <a:satMod val="175000"/>
                              <a:alpha val="40000"/>
                            </a:schemeClr>
                          </a:glow>
                        </a:effectLst>
                      </p166:spPr>
                    </pslz:zmPr>
                  </pslz:sldZmObj>
                </pslz:sldZm>
              </a:graphicData>
            </a:graphic>
          </p:graphicFrame>
        </mc:Choice>
        <mc:Fallback xmlns="">
          <p:pic>
            <p:nvPicPr>
              <p:cNvPr id="7" name="Slide Zoom 6">
                <a:hlinkClick r:id="rId7" action="ppaction://hlinksldjump"/>
                <a:extLst>
                  <a:ext uri="{FF2B5EF4-FFF2-40B4-BE49-F238E27FC236}">
                    <a16:creationId xmlns:a16="http://schemas.microsoft.com/office/drawing/2014/main" id="{B8F0D73D-C6F9-4380-8619-C8899A6E414F}"/>
                  </a:ext>
                </a:extLst>
              </p:cNvPr>
              <p:cNvPicPr>
                <a:picLocks noGrp="1" noRot="1" noChangeAspect="1" noMove="1" noResize="1" noEditPoints="1" noAdjustHandles="1" noChangeArrowheads="1" noChangeShapeType="1"/>
              </p:cNvPicPr>
              <p:nvPr/>
            </p:nvPicPr>
            <p:blipFill>
              <a:blip r:embed="rId8"/>
              <a:stretch>
                <a:fillRect/>
              </a:stretch>
            </p:blipFill>
            <p:spPr>
              <a:xfrm>
                <a:off x="4877298" y="2333625"/>
                <a:ext cx="2299448" cy="1293440"/>
              </a:xfrm>
              <a:prstGeom prst="rect">
                <a:avLst/>
              </a:prstGeom>
              <a:ln w="3175">
                <a:solidFill>
                  <a:srgbClr val="FF9900"/>
                </a:solidFill>
              </a:ln>
              <a:effectLst>
                <a:glow rad="101600">
                  <a:schemeClr val="accent2">
                    <a:satMod val="175000"/>
                    <a:alpha val="40000"/>
                  </a:schemeClr>
                </a:glow>
              </a:effectLst>
            </p:spPr>
          </p:pic>
        </mc:Fallback>
      </mc:AlternateContent>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02B102C2-8D1E-411B-976A-B91435FBCE8C}"/>
                  </a:ext>
                </a:extLst>
              </p:cNvPr>
              <p:cNvGraphicFramePr>
                <a:graphicFrameLocks noChangeAspect="1"/>
              </p:cNvGraphicFramePr>
              <p:nvPr>
                <p:extLst>
                  <p:ext uri="{D42A27DB-BD31-4B8C-83A1-F6EECF244321}">
                    <p14:modId xmlns:p14="http://schemas.microsoft.com/office/powerpoint/2010/main" val="2990278022"/>
                  </p:ext>
                </p:extLst>
              </p:nvPr>
            </p:nvGraphicFramePr>
            <p:xfrm>
              <a:off x="4877298" y="4927943"/>
              <a:ext cx="2299448" cy="1293440"/>
            </p:xfrm>
            <a:graphic>
              <a:graphicData uri="http://schemas.microsoft.com/office/powerpoint/2016/slidezoom">
                <pslz:sldZm>
                  <pslz:sldZmObj sldId="261" cId="3007867284">
                    <pslz:zmPr id="{DF49A756-AE2C-473F-B038-9A71E9A112FB}" returnToParent="0" transitionDur="1000">
                      <p166:blipFill xmlns:p166="http://schemas.microsoft.com/office/powerpoint/2016/6/main">
                        <a:blip r:embed="rId9"/>
                        <a:stretch>
                          <a:fillRect/>
                        </a:stretch>
                      </p166:blipFill>
                      <p166:spPr xmlns:p166="http://schemas.microsoft.com/office/powerpoint/2016/6/main">
                        <a:xfrm>
                          <a:off x="0" y="0"/>
                          <a:ext cx="2299448" cy="1293440"/>
                        </a:xfrm>
                        <a:prstGeom prst="rect">
                          <a:avLst/>
                        </a:prstGeom>
                        <a:ln w="3175">
                          <a:solidFill>
                            <a:srgbClr val="99FF33"/>
                          </a:solidFill>
                        </a:ln>
                        <a:effectLst>
                          <a:glow rad="101600">
                            <a:schemeClr val="accent6">
                              <a:satMod val="175000"/>
                              <a:alpha val="40000"/>
                            </a:schemeClr>
                          </a:glow>
                        </a:effectLst>
                      </p166:spPr>
                    </pslz:zmPr>
                  </pslz:sldZmObj>
                </pslz:sldZm>
              </a:graphicData>
            </a:graphic>
          </p:graphicFrame>
        </mc:Choice>
        <mc:Fallback xmlns="">
          <p:pic>
            <p:nvPicPr>
              <p:cNvPr id="9" name="Slide Zoom 8">
                <a:hlinkClick r:id="rId10" action="ppaction://hlinksldjump"/>
                <a:extLst>
                  <a:ext uri="{FF2B5EF4-FFF2-40B4-BE49-F238E27FC236}">
                    <a16:creationId xmlns:a16="http://schemas.microsoft.com/office/drawing/2014/main" id="{02B102C2-8D1E-411B-976A-B91435FBCE8C}"/>
                  </a:ext>
                </a:extLst>
              </p:cNvPr>
              <p:cNvPicPr>
                <a:picLocks noGrp="1" noRot="1" noChangeAspect="1" noMove="1" noResize="1" noEditPoints="1" noAdjustHandles="1" noChangeArrowheads="1" noChangeShapeType="1"/>
              </p:cNvPicPr>
              <p:nvPr/>
            </p:nvPicPr>
            <p:blipFill>
              <a:blip r:embed="rId11"/>
              <a:stretch>
                <a:fillRect/>
              </a:stretch>
            </p:blipFill>
            <p:spPr>
              <a:xfrm>
                <a:off x="4877298" y="4927943"/>
                <a:ext cx="2299448" cy="1293440"/>
              </a:xfrm>
              <a:prstGeom prst="rect">
                <a:avLst/>
              </a:prstGeom>
              <a:ln w="3175">
                <a:solidFill>
                  <a:srgbClr val="99FF33"/>
                </a:solidFill>
              </a:ln>
              <a:effectLst>
                <a:glow rad="101600">
                  <a:schemeClr val="accent6">
                    <a:satMod val="175000"/>
                    <a:alpha val="40000"/>
                  </a:schemeClr>
                </a:glow>
              </a:effectLst>
            </p:spPr>
          </p:pic>
        </mc:Fallback>
      </mc:AlternateContent>
      <mc:AlternateContent xmlns:mc="http://schemas.openxmlformats.org/markup-compatibility/2006" xmlns:pslz="http://schemas.microsoft.com/office/powerpoint/2016/slidezoom">
        <mc:Choice Requires="pslz">
          <p:graphicFrame>
            <p:nvGraphicFramePr>
              <p:cNvPr id="11" name="Slide Zoom 10">
                <a:extLst>
                  <a:ext uri="{FF2B5EF4-FFF2-40B4-BE49-F238E27FC236}">
                    <a16:creationId xmlns:a16="http://schemas.microsoft.com/office/drawing/2014/main" id="{E3418A84-2999-4151-A509-B93F7C7DC346}"/>
                  </a:ext>
                </a:extLst>
              </p:cNvPr>
              <p:cNvGraphicFramePr>
                <a:graphicFrameLocks noChangeAspect="1"/>
              </p:cNvGraphicFramePr>
              <p:nvPr>
                <p:extLst>
                  <p:ext uri="{D42A27DB-BD31-4B8C-83A1-F6EECF244321}">
                    <p14:modId xmlns:p14="http://schemas.microsoft.com/office/powerpoint/2010/main" val="3007977939"/>
                  </p:ext>
                </p:extLst>
              </p:nvPr>
            </p:nvGraphicFramePr>
            <p:xfrm>
              <a:off x="8477624" y="2333625"/>
              <a:ext cx="2299448" cy="1293440"/>
            </p:xfrm>
            <a:graphic>
              <a:graphicData uri="http://schemas.microsoft.com/office/powerpoint/2016/slidezoom">
                <pslz:sldZm>
                  <pslz:sldZmObj sldId="262" cId="419764555">
                    <pslz:zmPr id="{962BA4A0-EAF2-4148-8B09-6FBF9B442C32}" returnToParent="0" transitionDur="1000">
                      <p166:blipFill xmlns:p166="http://schemas.microsoft.com/office/powerpoint/2016/6/main">
                        <a:blip r:embed="rId12"/>
                        <a:stretch>
                          <a:fillRect/>
                        </a:stretch>
                      </p166:blipFill>
                      <p166:spPr xmlns:p166="http://schemas.microsoft.com/office/powerpoint/2016/6/main">
                        <a:xfrm>
                          <a:off x="0" y="0"/>
                          <a:ext cx="2299448" cy="1293440"/>
                        </a:xfrm>
                        <a:prstGeom prst="rect">
                          <a:avLst/>
                        </a:prstGeom>
                        <a:ln w="3175">
                          <a:solidFill>
                            <a:schemeClr val="bg1">
                              <a:lumMod val="85000"/>
                            </a:schemeClr>
                          </a:solidFill>
                        </a:ln>
                        <a:effectLst>
                          <a:glow rad="139700">
                            <a:schemeClr val="accent3">
                              <a:satMod val="175000"/>
                              <a:alpha val="40000"/>
                            </a:schemeClr>
                          </a:glow>
                        </a:effectLst>
                      </p166:spPr>
                    </pslz:zmPr>
                  </pslz:sldZmObj>
                </pslz:sldZm>
              </a:graphicData>
            </a:graphic>
          </p:graphicFrame>
        </mc:Choice>
        <mc:Fallback xmlns="">
          <p:pic>
            <p:nvPicPr>
              <p:cNvPr id="11" name="Slide Zoom 10">
                <a:hlinkClick r:id="rId13" action="ppaction://hlinksldjump"/>
                <a:extLst>
                  <a:ext uri="{FF2B5EF4-FFF2-40B4-BE49-F238E27FC236}">
                    <a16:creationId xmlns:a16="http://schemas.microsoft.com/office/drawing/2014/main" id="{E3418A84-2999-4151-A509-B93F7C7DC346}"/>
                  </a:ext>
                </a:extLst>
              </p:cNvPr>
              <p:cNvPicPr>
                <a:picLocks noGrp="1" noRot="1" noChangeAspect="1" noMove="1" noResize="1" noEditPoints="1" noAdjustHandles="1" noChangeArrowheads="1" noChangeShapeType="1"/>
              </p:cNvPicPr>
              <p:nvPr/>
            </p:nvPicPr>
            <p:blipFill>
              <a:blip r:embed="rId14"/>
              <a:stretch>
                <a:fillRect/>
              </a:stretch>
            </p:blipFill>
            <p:spPr>
              <a:xfrm>
                <a:off x="8477624" y="2333625"/>
                <a:ext cx="2299448" cy="1293440"/>
              </a:xfrm>
              <a:prstGeom prst="rect">
                <a:avLst/>
              </a:prstGeom>
              <a:ln w="3175">
                <a:solidFill>
                  <a:schemeClr val="bg1">
                    <a:lumMod val="85000"/>
                  </a:schemeClr>
                </a:solidFill>
              </a:ln>
              <a:effectLst>
                <a:glow rad="139700">
                  <a:schemeClr val="accent3">
                    <a:satMod val="175000"/>
                    <a:alpha val="40000"/>
                  </a:schemeClr>
                </a:glow>
              </a:effectLst>
            </p:spPr>
          </p:pic>
        </mc:Fallback>
      </mc:AlternateContent>
      <mc:AlternateContent xmlns:mc="http://schemas.openxmlformats.org/markup-compatibility/2006" xmlns:pslz="http://schemas.microsoft.com/office/powerpoint/2016/slidezoom">
        <mc:Choice Requires="pslz">
          <p:graphicFrame>
            <p:nvGraphicFramePr>
              <p:cNvPr id="15" name="Slide Zoom 14">
                <a:extLst>
                  <a:ext uri="{FF2B5EF4-FFF2-40B4-BE49-F238E27FC236}">
                    <a16:creationId xmlns:a16="http://schemas.microsoft.com/office/drawing/2014/main" id="{DBC477AB-2B65-4237-BF78-734763A59792}"/>
                  </a:ext>
                </a:extLst>
              </p:cNvPr>
              <p:cNvGraphicFramePr>
                <a:graphicFrameLocks noChangeAspect="1"/>
              </p:cNvGraphicFramePr>
              <p:nvPr>
                <p:extLst>
                  <p:ext uri="{D42A27DB-BD31-4B8C-83A1-F6EECF244321}">
                    <p14:modId xmlns:p14="http://schemas.microsoft.com/office/powerpoint/2010/main" val="2174851665"/>
                  </p:ext>
                </p:extLst>
              </p:nvPr>
            </p:nvGraphicFramePr>
            <p:xfrm rot="16200000">
              <a:off x="5481987" y="3981736"/>
              <a:ext cx="1063751" cy="598360"/>
            </p:xfrm>
            <a:graphic>
              <a:graphicData uri="http://schemas.microsoft.com/office/powerpoint/2016/slidezoom">
                <pslz:sldZm>
                  <pslz:sldZmObj sldId="264" cId="1927338950">
                    <pslz:zmPr id="{57A8428B-9658-4844-BECC-50863A3FB377}" returnToParent="0" transitionDur="1000">
                      <p166:blipFill xmlns:p166="http://schemas.microsoft.com/office/powerpoint/2016/6/main">
                        <a:blip r:embed="rId15"/>
                        <a:stretch>
                          <a:fillRect/>
                        </a:stretch>
                      </p166:blipFill>
                      <p166:spPr xmlns:p166="http://schemas.microsoft.com/office/powerpoint/2016/6/main">
                        <a:xfrm rot="16200000">
                          <a:off x="0" y="0"/>
                          <a:ext cx="1063751" cy="598360"/>
                        </a:xfrm>
                        <a:prstGeom prst="rect">
                          <a:avLst/>
                        </a:prstGeom>
                        <a:ln w="3175">
                          <a:noFill/>
                        </a:ln>
                        <a:effectLst/>
                      </p166:spPr>
                    </pslz:zmPr>
                  </pslz:sldZmObj>
                </pslz:sldZm>
              </a:graphicData>
            </a:graphic>
          </p:graphicFrame>
        </mc:Choice>
        <mc:Fallback xmlns="">
          <p:pic>
            <p:nvPicPr>
              <p:cNvPr id="15" name="Slide Zoom 14">
                <a:hlinkClick r:id="rId16" action="ppaction://hlinksldjump"/>
                <a:extLst>
                  <a:ext uri="{FF2B5EF4-FFF2-40B4-BE49-F238E27FC236}">
                    <a16:creationId xmlns:a16="http://schemas.microsoft.com/office/drawing/2014/main" id="{DBC477AB-2B65-4237-BF78-734763A59792}"/>
                  </a:ext>
                </a:extLst>
              </p:cNvPr>
              <p:cNvPicPr>
                <a:picLocks noGrp="1" noRot="1" noChangeAspect="1" noMove="1" noResize="1" noEditPoints="1" noAdjustHandles="1" noChangeArrowheads="1" noChangeShapeType="1"/>
              </p:cNvPicPr>
              <p:nvPr/>
            </p:nvPicPr>
            <p:blipFill>
              <a:blip r:embed="rId17"/>
              <a:stretch>
                <a:fillRect/>
              </a:stretch>
            </p:blipFill>
            <p:spPr>
              <a:xfrm rot="16200000">
                <a:off x="5481987" y="3981736"/>
                <a:ext cx="1063751" cy="598360"/>
              </a:xfrm>
              <a:prstGeom prst="rect">
                <a:avLst/>
              </a:prstGeom>
              <a:ln w="3175">
                <a:noFill/>
              </a:ln>
              <a:effectLst/>
            </p:spPr>
          </p:pic>
        </mc:Fallback>
      </mc:AlternateContent>
      <mc:AlternateContent xmlns:mc="http://schemas.openxmlformats.org/markup-compatibility/2006" xmlns:pslz="http://schemas.microsoft.com/office/powerpoint/2016/slidezoom">
        <mc:Choice Requires="pslz">
          <p:graphicFrame>
            <p:nvGraphicFramePr>
              <p:cNvPr id="17" name="Slide Zoom 16">
                <a:extLst>
                  <a:ext uri="{FF2B5EF4-FFF2-40B4-BE49-F238E27FC236}">
                    <a16:creationId xmlns:a16="http://schemas.microsoft.com/office/drawing/2014/main" id="{E8D3BE06-2EEC-48EC-8CBD-92867163FEFD}"/>
                  </a:ext>
                </a:extLst>
              </p:cNvPr>
              <p:cNvGraphicFramePr>
                <a:graphicFrameLocks noChangeAspect="1"/>
              </p:cNvGraphicFramePr>
              <p:nvPr>
                <p:extLst>
                  <p:ext uri="{D42A27DB-BD31-4B8C-83A1-F6EECF244321}">
                    <p14:modId xmlns:p14="http://schemas.microsoft.com/office/powerpoint/2010/main" val="3619121789"/>
                  </p:ext>
                </p:extLst>
              </p:nvPr>
            </p:nvGraphicFramePr>
            <p:xfrm>
              <a:off x="7283602" y="2704945"/>
              <a:ext cx="1065043" cy="599087"/>
            </p:xfrm>
            <a:graphic>
              <a:graphicData uri="http://schemas.microsoft.com/office/powerpoint/2016/slidezoom">
                <pslz:sldZm>
                  <pslz:sldZmObj sldId="265" cId="1857603416">
                    <pslz:zmPr id="{186E1E94-E189-4966-A5C5-5BF75FCE4C08}" returnToParent="0" transitionDur="1000">
                      <p166:blipFill xmlns:p166="http://schemas.microsoft.com/office/powerpoint/2016/6/main">
                        <a:blip r:embed="rId18"/>
                        <a:stretch>
                          <a:fillRect/>
                        </a:stretch>
                      </p166:blipFill>
                      <p166:spPr xmlns:p166="http://schemas.microsoft.com/office/powerpoint/2016/6/main">
                        <a:xfrm>
                          <a:off x="0" y="0"/>
                          <a:ext cx="1065043" cy="599087"/>
                        </a:xfrm>
                        <a:prstGeom prst="rect">
                          <a:avLst/>
                        </a:prstGeom>
                        <a:ln w="3175">
                          <a:noFill/>
                        </a:ln>
                        <a:effectLst/>
                      </p166:spPr>
                    </pslz:zmPr>
                  </pslz:sldZmObj>
                </pslz:sldZm>
              </a:graphicData>
            </a:graphic>
          </p:graphicFrame>
        </mc:Choice>
        <mc:Fallback xmlns="">
          <p:pic>
            <p:nvPicPr>
              <p:cNvPr id="17" name="Slide Zoom 16">
                <a:hlinkClick r:id="rId19" action="ppaction://hlinksldjump"/>
                <a:extLst>
                  <a:ext uri="{FF2B5EF4-FFF2-40B4-BE49-F238E27FC236}">
                    <a16:creationId xmlns:a16="http://schemas.microsoft.com/office/drawing/2014/main" id="{E8D3BE06-2EEC-48EC-8CBD-92867163FEFD}"/>
                  </a:ext>
                </a:extLst>
              </p:cNvPr>
              <p:cNvPicPr>
                <a:picLocks noGrp="1" noRot="1" noChangeAspect="1" noMove="1" noResize="1" noEditPoints="1" noAdjustHandles="1" noChangeArrowheads="1" noChangeShapeType="1"/>
              </p:cNvPicPr>
              <p:nvPr/>
            </p:nvPicPr>
            <p:blipFill>
              <a:blip r:embed="rId20"/>
              <a:stretch>
                <a:fillRect/>
              </a:stretch>
            </p:blipFill>
            <p:spPr>
              <a:xfrm>
                <a:off x="7283602" y="2704945"/>
                <a:ext cx="1065043" cy="599087"/>
              </a:xfrm>
              <a:prstGeom prst="rect">
                <a:avLst/>
              </a:prstGeom>
              <a:ln w="3175">
                <a:noFill/>
              </a:ln>
              <a:effectLst/>
            </p:spPr>
          </p:pic>
        </mc:Fallback>
      </mc:AlternateContent>
      <mc:AlternateContent xmlns:mc="http://schemas.openxmlformats.org/markup-compatibility/2006" xmlns:pslz="http://schemas.microsoft.com/office/powerpoint/2016/slidezoom">
        <mc:Choice Requires="pslz">
          <p:graphicFrame>
            <p:nvGraphicFramePr>
              <p:cNvPr id="19" name="Slide Zoom 18">
                <a:extLst>
                  <a:ext uri="{FF2B5EF4-FFF2-40B4-BE49-F238E27FC236}">
                    <a16:creationId xmlns:a16="http://schemas.microsoft.com/office/drawing/2014/main" id="{BFE870E8-128A-401F-B633-1213FB2A400A}"/>
                  </a:ext>
                </a:extLst>
              </p:cNvPr>
              <p:cNvGraphicFramePr>
                <a:graphicFrameLocks noChangeAspect="1"/>
              </p:cNvGraphicFramePr>
              <p:nvPr>
                <p:extLst>
                  <p:ext uri="{D42A27DB-BD31-4B8C-83A1-F6EECF244321}">
                    <p14:modId xmlns:p14="http://schemas.microsoft.com/office/powerpoint/2010/main" val="2104804040"/>
                  </p:ext>
                </p:extLst>
              </p:nvPr>
            </p:nvGraphicFramePr>
            <p:xfrm rot="16200000">
              <a:off x="9086297" y="3984783"/>
              <a:ext cx="1063751" cy="598360"/>
            </p:xfrm>
            <a:graphic>
              <a:graphicData uri="http://schemas.microsoft.com/office/powerpoint/2016/slidezoom">
                <pslz:sldZm>
                  <pslz:sldZmObj sldId="266" cId="1258456740">
                    <pslz:zmPr id="{C22A5523-2B48-4F26-9295-DBBB82EBF664}" returnToParent="0" transitionDur="1000">
                      <p166:blipFill xmlns:p166="http://schemas.microsoft.com/office/powerpoint/2016/6/main">
                        <a:blip r:embed="rId21"/>
                        <a:stretch>
                          <a:fillRect/>
                        </a:stretch>
                      </p166:blipFill>
                      <p166:spPr xmlns:p166="http://schemas.microsoft.com/office/powerpoint/2016/6/main">
                        <a:xfrm rot="16200000">
                          <a:off x="0" y="0"/>
                          <a:ext cx="1063751" cy="598360"/>
                        </a:xfrm>
                        <a:prstGeom prst="rect">
                          <a:avLst/>
                        </a:prstGeom>
                        <a:ln w="3175">
                          <a:noFill/>
                        </a:ln>
                        <a:effectLst/>
                      </p166:spPr>
                    </pslz:zmPr>
                  </pslz:sldZmObj>
                </pslz:sldZm>
              </a:graphicData>
            </a:graphic>
          </p:graphicFrame>
        </mc:Choice>
        <mc:Fallback xmlns="">
          <p:pic>
            <p:nvPicPr>
              <p:cNvPr id="19" name="Slide Zoom 18">
                <a:hlinkClick r:id="rId22" action="ppaction://hlinksldjump"/>
                <a:extLst>
                  <a:ext uri="{FF2B5EF4-FFF2-40B4-BE49-F238E27FC236}">
                    <a16:creationId xmlns:a16="http://schemas.microsoft.com/office/drawing/2014/main" id="{BFE870E8-128A-401F-B633-1213FB2A400A}"/>
                  </a:ext>
                </a:extLst>
              </p:cNvPr>
              <p:cNvPicPr>
                <a:picLocks noGrp="1" noRot="1" noChangeAspect="1" noMove="1" noResize="1" noEditPoints="1" noAdjustHandles="1" noChangeArrowheads="1" noChangeShapeType="1"/>
              </p:cNvPicPr>
              <p:nvPr/>
            </p:nvPicPr>
            <p:blipFill>
              <a:blip r:embed="rId23"/>
              <a:stretch>
                <a:fillRect/>
              </a:stretch>
            </p:blipFill>
            <p:spPr>
              <a:xfrm rot="16200000">
                <a:off x="9086297" y="3984783"/>
                <a:ext cx="1063751" cy="598360"/>
              </a:xfrm>
              <a:prstGeom prst="rect">
                <a:avLst/>
              </a:prstGeom>
              <a:ln w="3175">
                <a:noFill/>
              </a:ln>
              <a:effectLst/>
            </p:spPr>
          </p:pic>
        </mc:Fallback>
      </mc:AlternateContent>
      <mc:AlternateContent xmlns:mc="http://schemas.openxmlformats.org/markup-compatibility/2006" xmlns:pslz="http://schemas.microsoft.com/office/powerpoint/2016/slidezoom">
        <mc:Choice Requires="pslz">
          <p:graphicFrame>
            <p:nvGraphicFramePr>
              <p:cNvPr id="21" name="Slide Zoom 20">
                <a:extLst>
                  <a:ext uri="{FF2B5EF4-FFF2-40B4-BE49-F238E27FC236}">
                    <a16:creationId xmlns:a16="http://schemas.microsoft.com/office/drawing/2014/main" id="{DFD9217F-074C-4ADF-AD6E-0BB8C38CC2EF}"/>
                  </a:ext>
                </a:extLst>
              </p:cNvPr>
              <p:cNvGraphicFramePr>
                <a:graphicFrameLocks noChangeAspect="1"/>
              </p:cNvGraphicFramePr>
              <p:nvPr>
                <p:extLst>
                  <p:ext uri="{D42A27DB-BD31-4B8C-83A1-F6EECF244321}">
                    <p14:modId xmlns:p14="http://schemas.microsoft.com/office/powerpoint/2010/main" val="65425778"/>
                  </p:ext>
                </p:extLst>
              </p:nvPr>
            </p:nvGraphicFramePr>
            <p:xfrm>
              <a:off x="3715902" y="2703576"/>
              <a:ext cx="1019998" cy="585940"/>
            </p:xfrm>
            <a:graphic>
              <a:graphicData uri="http://schemas.microsoft.com/office/powerpoint/2016/slidezoom">
                <pslz:sldZm>
                  <pslz:sldZmObj sldId="263" cId="3927925878">
                    <pslz:zmPr id="{07C08466-B757-4768-A129-0AAB62E9EF7F}" returnToParent="0" transitionDur="1000">
                      <p166:blipFill xmlns:p166="http://schemas.microsoft.com/office/powerpoint/2016/6/main">
                        <a:blip r:embed="rId24"/>
                        <a:stretch>
                          <a:fillRect/>
                        </a:stretch>
                      </p166:blipFill>
                      <p166:spPr xmlns:p166="http://schemas.microsoft.com/office/powerpoint/2016/6/main">
                        <a:xfrm>
                          <a:off x="0" y="0"/>
                          <a:ext cx="1019998" cy="585940"/>
                        </a:xfrm>
                        <a:prstGeom prst="rect">
                          <a:avLst/>
                        </a:prstGeom>
                        <a:ln w="3175">
                          <a:noFill/>
                        </a:ln>
                        <a:effectLst/>
                      </p166:spPr>
                    </pslz:zmPr>
                  </pslz:sldZmObj>
                </pslz:sldZm>
              </a:graphicData>
            </a:graphic>
          </p:graphicFrame>
        </mc:Choice>
        <mc:Fallback xmlns="">
          <p:pic>
            <p:nvPicPr>
              <p:cNvPr id="21" name="Slide Zoom 20">
                <a:hlinkClick r:id="rId25" action="ppaction://hlinksldjump"/>
                <a:extLst>
                  <a:ext uri="{FF2B5EF4-FFF2-40B4-BE49-F238E27FC236}">
                    <a16:creationId xmlns:a16="http://schemas.microsoft.com/office/drawing/2014/main" id="{DFD9217F-074C-4ADF-AD6E-0BB8C38CC2EF}"/>
                  </a:ext>
                </a:extLst>
              </p:cNvPr>
              <p:cNvPicPr>
                <a:picLocks noGrp="1" noRot="1" noChangeAspect="1" noMove="1" noResize="1" noEditPoints="1" noAdjustHandles="1" noChangeArrowheads="1" noChangeShapeType="1"/>
              </p:cNvPicPr>
              <p:nvPr/>
            </p:nvPicPr>
            <p:blipFill>
              <a:blip r:embed="rId26"/>
              <a:stretch>
                <a:fillRect/>
              </a:stretch>
            </p:blipFill>
            <p:spPr>
              <a:xfrm>
                <a:off x="3715902" y="2703576"/>
                <a:ext cx="1019998" cy="585940"/>
              </a:xfrm>
              <a:prstGeom prst="rect">
                <a:avLst/>
              </a:prstGeom>
              <a:ln w="3175">
                <a:noFill/>
              </a:ln>
              <a:effectLst/>
            </p:spPr>
          </p:pic>
        </mc:Fallback>
      </mc:AlternateContent>
      <p:pic>
        <p:nvPicPr>
          <p:cNvPr id="24" name="Graphic 23" descr="Document">
            <a:hlinkClick r:id="rId27" action="ppaction://hlinksldjump"/>
            <a:extLst>
              <a:ext uri="{FF2B5EF4-FFF2-40B4-BE49-F238E27FC236}">
                <a16:creationId xmlns:a16="http://schemas.microsoft.com/office/drawing/2014/main" id="{E28EEC42-2163-4AD8-A412-6E2E6FEA5613}"/>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265204" y="442913"/>
            <a:ext cx="427672" cy="427672"/>
          </a:xfrm>
          <a:prstGeom prst="rect">
            <a:avLst/>
          </a:prstGeom>
          <a:effectLst>
            <a:glow rad="101600">
              <a:schemeClr val="accent2">
                <a:satMod val="175000"/>
                <a:alpha val="40000"/>
              </a:schemeClr>
            </a:glow>
          </a:effectLst>
        </p:spPr>
      </p:pic>
      <p:grpSp>
        <p:nvGrpSpPr>
          <p:cNvPr id="35" name="Group 34">
            <a:extLst>
              <a:ext uri="{FF2B5EF4-FFF2-40B4-BE49-F238E27FC236}">
                <a16:creationId xmlns:a16="http://schemas.microsoft.com/office/drawing/2014/main" id="{D84C156B-2BED-47BE-9800-29A51F02DC62}"/>
              </a:ext>
            </a:extLst>
          </p:cNvPr>
          <p:cNvGrpSpPr/>
          <p:nvPr/>
        </p:nvGrpSpPr>
        <p:grpSpPr>
          <a:xfrm>
            <a:off x="10777072" y="5939329"/>
            <a:ext cx="1375494" cy="869902"/>
            <a:chOff x="9557819" y="5850937"/>
            <a:chExt cx="1375494" cy="869902"/>
          </a:xfrm>
        </p:grpSpPr>
        <p:sp>
          <p:nvSpPr>
            <p:cNvPr id="29" name="Rectangle: Rounded Corners 28">
              <a:extLst>
                <a:ext uri="{FF2B5EF4-FFF2-40B4-BE49-F238E27FC236}">
                  <a16:creationId xmlns:a16="http://schemas.microsoft.com/office/drawing/2014/main" id="{8FA30D3E-D36E-45CA-BCB0-EA9E7D1F7513}"/>
                </a:ext>
              </a:extLst>
            </p:cNvPr>
            <p:cNvSpPr/>
            <p:nvPr/>
          </p:nvSpPr>
          <p:spPr>
            <a:xfrm>
              <a:off x="10058400" y="5850937"/>
              <a:ext cx="874913" cy="134148"/>
            </a:xfrm>
            <a:prstGeom prst="round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lumMod val="85000"/>
                      <a:lumOff val="15000"/>
                    </a:schemeClr>
                  </a:solidFill>
                  <a:latin typeface="Roboto" panose="02000000000000000000" pitchFamily="2" charset="0"/>
                  <a:ea typeface="Roboto" panose="02000000000000000000" pitchFamily="2" charset="0"/>
                </a:rPr>
                <a:t>current</a:t>
              </a:r>
              <a:endParaRPr lang="en-US" sz="1100" dirty="0">
                <a:solidFill>
                  <a:schemeClr val="tx1">
                    <a:lumMod val="85000"/>
                    <a:lumOff val="15000"/>
                  </a:schemeClr>
                </a:solidFill>
                <a:latin typeface="Roboto" panose="02000000000000000000" pitchFamily="2" charset="0"/>
                <a:ea typeface="Roboto" panose="02000000000000000000" pitchFamily="2" charset="0"/>
              </a:endParaRPr>
            </a:p>
          </p:txBody>
        </p:sp>
        <p:sp>
          <p:nvSpPr>
            <p:cNvPr id="30" name="Rectangle: Rounded Corners 29">
              <a:extLst>
                <a:ext uri="{FF2B5EF4-FFF2-40B4-BE49-F238E27FC236}">
                  <a16:creationId xmlns:a16="http://schemas.microsoft.com/office/drawing/2014/main" id="{EA3B87B6-D9E8-47CA-9440-E83AEC9E99C8}"/>
                </a:ext>
              </a:extLst>
            </p:cNvPr>
            <p:cNvSpPr/>
            <p:nvPr/>
          </p:nvSpPr>
          <p:spPr>
            <a:xfrm>
              <a:off x="10058400" y="6028089"/>
              <a:ext cx="874913" cy="134148"/>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00B050"/>
                  </a:solidFill>
                  <a:latin typeface="Roboto" panose="02000000000000000000" pitchFamily="2" charset="0"/>
                  <a:ea typeface="Roboto" panose="02000000000000000000" pitchFamily="2" charset="0"/>
                </a:rPr>
                <a:t>new</a:t>
              </a:r>
              <a:endParaRPr lang="en-US" sz="1100" dirty="0">
                <a:solidFill>
                  <a:srgbClr val="00B050"/>
                </a:solidFill>
                <a:latin typeface="Roboto" panose="02000000000000000000" pitchFamily="2" charset="0"/>
                <a:ea typeface="Roboto" panose="02000000000000000000" pitchFamily="2" charset="0"/>
              </a:endParaRPr>
            </a:p>
          </p:txBody>
        </p:sp>
        <p:sp>
          <p:nvSpPr>
            <p:cNvPr id="31" name="Rectangle: Rounded Corners 30">
              <a:extLst>
                <a:ext uri="{FF2B5EF4-FFF2-40B4-BE49-F238E27FC236}">
                  <a16:creationId xmlns:a16="http://schemas.microsoft.com/office/drawing/2014/main" id="{2051ACBC-7115-4ABC-A5BD-6F0426CFD8DC}"/>
                </a:ext>
              </a:extLst>
            </p:cNvPr>
            <p:cNvSpPr/>
            <p:nvPr/>
          </p:nvSpPr>
          <p:spPr>
            <a:xfrm>
              <a:off x="10058400" y="6205241"/>
              <a:ext cx="874913" cy="134148"/>
            </a:xfrm>
            <a:prstGeom prst="round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9900"/>
                  </a:solidFill>
                  <a:latin typeface="Roboto" panose="02000000000000000000" pitchFamily="2" charset="0"/>
                  <a:ea typeface="Roboto" panose="02000000000000000000" pitchFamily="2" charset="0"/>
                </a:rPr>
                <a:t>modify</a:t>
              </a:r>
              <a:endParaRPr lang="en-US" sz="1100" dirty="0">
                <a:solidFill>
                  <a:srgbClr val="FF9900"/>
                </a:solidFill>
                <a:latin typeface="Roboto" panose="02000000000000000000" pitchFamily="2" charset="0"/>
                <a:ea typeface="Roboto" panose="02000000000000000000" pitchFamily="2" charset="0"/>
              </a:endParaRPr>
            </a:p>
          </p:txBody>
        </p:sp>
        <p:sp>
          <p:nvSpPr>
            <p:cNvPr id="32" name="Rectangle: Rounded Corners 31">
              <a:extLst>
                <a:ext uri="{FF2B5EF4-FFF2-40B4-BE49-F238E27FC236}">
                  <a16:creationId xmlns:a16="http://schemas.microsoft.com/office/drawing/2014/main" id="{88EC380A-71C9-4571-87DF-CB0A570EACFC}"/>
                </a:ext>
              </a:extLst>
            </p:cNvPr>
            <p:cNvSpPr/>
            <p:nvPr/>
          </p:nvSpPr>
          <p:spPr>
            <a:xfrm>
              <a:off x="10058400" y="6382393"/>
              <a:ext cx="874913" cy="134148"/>
            </a:xfrm>
            <a:prstGeom prst="roundRect">
              <a:avLst/>
            </a:prstGeom>
            <a:no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7C80"/>
                  </a:solidFill>
                  <a:latin typeface="Roboto" panose="02000000000000000000" pitchFamily="2" charset="0"/>
                  <a:ea typeface="Roboto" panose="02000000000000000000" pitchFamily="2" charset="0"/>
                </a:rPr>
                <a:t>retire</a:t>
              </a:r>
              <a:endParaRPr lang="en-US" sz="1100" dirty="0">
                <a:solidFill>
                  <a:srgbClr val="FF7C80"/>
                </a:solidFill>
                <a:latin typeface="Roboto" panose="02000000000000000000" pitchFamily="2" charset="0"/>
                <a:ea typeface="Roboto" panose="02000000000000000000" pitchFamily="2" charset="0"/>
              </a:endParaRPr>
            </a:p>
          </p:txBody>
        </p:sp>
        <p:pic>
          <p:nvPicPr>
            <p:cNvPr id="33" name="Graphic 32" descr="Key">
              <a:extLst>
                <a:ext uri="{FF2B5EF4-FFF2-40B4-BE49-F238E27FC236}">
                  <a16:creationId xmlns:a16="http://schemas.microsoft.com/office/drawing/2014/main" id="{91603C26-E7DD-475E-87C9-9A010C42E67F}"/>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rot="5400000">
              <a:off x="9557819" y="5954637"/>
              <a:ext cx="500581" cy="500581"/>
            </a:xfrm>
            <a:prstGeom prst="rect">
              <a:avLst/>
            </a:prstGeom>
          </p:spPr>
        </p:pic>
        <p:sp>
          <p:nvSpPr>
            <p:cNvPr id="39" name="Rectangle: Rounded Corners 38">
              <a:extLst>
                <a:ext uri="{FF2B5EF4-FFF2-40B4-BE49-F238E27FC236}">
                  <a16:creationId xmlns:a16="http://schemas.microsoft.com/office/drawing/2014/main" id="{48705C54-F5EA-4BD0-8DDE-F423BCCE21DD}"/>
                </a:ext>
              </a:extLst>
            </p:cNvPr>
            <p:cNvSpPr/>
            <p:nvPr/>
          </p:nvSpPr>
          <p:spPr>
            <a:xfrm>
              <a:off x="9646655" y="6559544"/>
              <a:ext cx="1286658" cy="161295"/>
            </a:xfrm>
            <a:prstGeom prst="roundRect">
              <a:avLst/>
            </a:prstGeom>
            <a:noFill/>
            <a:ln>
              <a:solidFill>
                <a:schemeClr val="tx1">
                  <a:lumMod val="85000"/>
                  <a:lumOff val="15000"/>
                </a:schemeClr>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i="1" dirty="0">
                  <a:solidFill>
                    <a:schemeClr val="tx1">
                      <a:lumMod val="85000"/>
                      <a:lumOff val="15000"/>
                    </a:schemeClr>
                  </a:solidFill>
                  <a:latin typeface="Roboto" panose="02000000000000000000" pitchFamily="2" charset="0"/>
                  <a:ea typeface="Roboto" panose="02000000000000000000" pitchFamily="2" charset="0"/>
                </a:rPr>
                <a:t>glow</a:t>
              </a:r>
              <a:r>
                <a:rPr lang="en-US" sz="800" dirty="0">
                  <a:solidFill>
                    <a:schemeClr val="tx1">
                      <a:lumMod val="85000"/>
                      <a:lumOff val="15000"/>
                    </a:schemeClr>
                  </a:solidFill>
                  <a:latin typeface="Roboto" panose="02000000000000000000" pitchFamily="2" charset="0"/>
                  <a:ea typeface="Roboto" panose="02000000000000000000" pitchFamily="2" charset="0"/>
                </a:rPr>
                <a:t>: click to navigate</a:t>
              </a:r>
              <a:endParaRPr lang="en-US" sz="1100" dirty="0">
                <a:solidFill>
                  <a:schemeClr val="tx1">
                    <a:lumMod val="85000"/>
                    <a:lumOff val="15000"/>
                  </a:schemeClr>
                </a:solidFill>
                <a:latin typeface="Roboto" panose="02000000000000000000" pitchFamily="2" charset="0"/>
                <a:ea typeface="Roboto" panose="02000000000000000000" pitchFamily="2" charset="0"/>
              </a:endParaRPr>
            </a:p>
          </p:txBody>
        </p:sp>
      </p:grpSp>
      <p:grpSp>
        <p:nvGrpSpPr>
          <p:cNvPr id="53" name="Group 52">
            <a:extLst>
              <a:ext uri="{FF2B5EF4-FFF2-40B4-BE49-F238E27FC236}">
                <a16:creationId xmlns:a16="http://schemas.microsoft.com/office/drawing/2014/main" id="{A0A08D75-C99F-4D06-A530-D5444D4EB46A}"/>
              </a:ext>
            </a:extLst>
          </p:cNvPr>
          <p:cNvGrpSpPr/>
          <p:nvPr/>
        </p:nvGrpSpPr>
        <p:grpSpPr>
          <a:xfrm>
            <a:off x="190336" y="4097686"/>
            <a:ext cx="1720368" cy="2518189"/>
            <a:chOff x="190336" y="4097686"/>
            <a:chExt cx="1720368" cy="2518189"/>
          </a:xfrm>
          <a:solidFill>
            <a:srgbClr val="FFFF99"/>
          </a:solidFill>
        </p:grpSpPr>
        <p:sp>
          <p:nvSpPr>
            <p:cNvPr id="34" name="Rectangle: Folded Corner 33">
              <a:extLst>
                <a:ext uri="{FF2B5EF4-FFF2-40B4-BE49-F238E27FC236}">
                  <a16:creationId xmlns:a16="http://schemas.microsoft.com/office/drawing/2014/main" id="{9D6D3B90-DDCA-48EB-A17D-400FF0AB2EAE}"/>
                </a:ext>
              </a:extLst>
            </p:cNvPr>
            <p:cNvSpPr/>
            <p:nvPr/>
          </p:nvSpPr>
          <p:spPr>
            <a:xfrm>
              <a:off x="190336" y="5704877"/>
              <a:ext cx="1720368" cy="910998"/>
            </a:xfrm>
            <a:prstGeom prst="foldedCorner">
              <a:avLst>
                <a:gd name="adj" fmla="val 35491"/>
              </a:avLst>
            </a:prstGeom>
            <a:grp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b="1" dirty="0">
                  <a:solidFill>
                    <a:schemeClr val="tx1">
                      <a:lumMod val="85000"/>
                      <a:lumOff val="15000"/>
                    </a:schemeClr>
                  </a:solidFill>
                  <a:latin typeface="Roboto" panose="02000000000000000000" pitchFamily="2" charset="0"/>
                  <a:ea typeface="Roboto" panose="02000000000000000000" pitchFamily="2" charset="0"/>
                </a:rPr>
                <a:t>Note: Subsystem 1</a:t>
              </a:r>
            </a:p>
            <a:p>
              <a:r>
                <a:rPr lang="en-US" sz="800" dirty="0">
                  <a:solidFill>
                    <a:schemeClr val="tx1">
                      <a:lumMod val="85000"/>
                      <a:lumOff val="15000"/>
                    </a:schemeClr>
                  </a:solidFill>
                  <a:latin typeface="Roboto" panose="02000000000000000000" pitchFamily="2" charset="0"/>
                  <a:ea typeface="Roboto" panose="02000000000000000000" pitchFamily="2" charset="0"/>
                </a:rPr>
                <a:t>This is a place for notes on current highlights of change, modification, or potential technical risk, debt, or currency changes.</a:t>
              </a:r>
              <a:endParaRPr lang="en-US" sz="1000" dirty="0">
                <a:solidFill>
                  <a:schemeClr val="tx1">
                    <a:lumMod val="85000"/>
                    <a:lumOff val="15000"/>
                  </a:schemeClr>
                </a:solidFill>
                <a:latin typeface="Roboto" panose="02000000000000000000" pitchFamily="2" charset="0"/>
                <a:ea typeface="Roboto" panose="02000000000000000000" pitchFamily="2" charset="0"/>
              </a:endParaRPr>
            </a:p>
          </p:txBody>
        </p:sp>
        <p:cxnSp>
          <p:nvCxnSpPr>
            <p:cNvPr id="12" name="Straight Arrow Connector 11">
              <a:extLst>
                <a:ext uri="{FF2B5EF4-FFF2-40B4-BE49-F238E27FC236}">
                  <a16:creationId xmlns:a16="http://schemas.microsoft.com/office/drawing/2014/main" id="{D467A2E5-0DC4-45E1-8AD0-15AB7B3D5ADA}"/>
                </a:ext>
              </a:extLst>
            </p:cNvPr>
            <p:cNvCxnSpPr>
              <a:cxnSpLocks/>
              <a:stCxn id="34" idx="0"/>
            </p:cNvCxnSpPr>
            <p:nvPr/>
          </p:nvCxnSpPr>
          <p:spPr>
            <a:xfrm flipV="1">
              <a:off x="1050520" y="4097686"/>
              <a:ext cx="391983" cy="1607191"/>
            </a:xfrm>
            <a:prstGeom prst="straightConnector1">
              <a:avLst/>
            </a:prstGeom>
            <a:grpFill/>
            <a:ln w="12700">
              <a:solidFill>
                <a:srgbClr val="FFCC66"/>
              </a:solidFill>
              <a:prstDash val="sysDot"/>
              <a:tailEnd type="triangle"/>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ED3DBFC0-5219-47BF-A60D-9AF4C2F5A92C}"/>
              </a:ext>
            </a:extLst>
          </p:cNvPr>
          <p:cNvGrpSpPr/>
          <p:nvPr/>
        </p:nvGrpSpPr>
        <p:grpSpPr>
          <a:xfrm>
            <a:off x="7408126" y="5709319"/>
            <a:ext cx="3268480" cy="910998"/>
            <a:chOff x="7408126" y="5709319"/>
            <a:chExt cx="3268480" cy="910998"/>
          </a:xfrm>
          <a:solidFill>
            <a:srgbClr val="FFFF99"/>
          </a:solidFill>
        </p:grpSpPr>
        <p:sp>
          <p:nvSpPr>
            <p:cNvPr id="38" name="Rectangle: Folded Corner 37">
              <a:extLst>
                <a:ext uri="{FF2B5EF4-FFF2-40B4-BE49-F238E27FC236}">
                  <a16:creationId xmlns:a16="http://schemas.microsoft.com/office/drawing/2014/main" id="{89D5C62B-772B-4F5D-AAFD-6EBCAE9A0454}"/>
                </a:ext>
              </a:extLst>
            </p:cNvPr>
            <p:cNvSpPr/>
            <p:nvPr/>
          </p:nvSpPr>
          <p:spPr>
            <a:xfrm>
              <a:off x="8377158" y="5709319"/>
              <a:ext cx="2299448" cy="910998"/>
            </a:xfrm>
            <a:prstGeom prst="foldedCorner">
              <a:avLst>
                <a:gd name="adj" fmla="val 35491"/>
              </a:avLst>
            </a:prstGeom>
            <a:grp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b="1" dirty="0">
                  <a:solidFill>
                    <a:schemeClr val="tx1">
                      <a:lumMod val="85000"/>
                      <a:lumOff val="15000"/>
                    </a:schemeClr>
                  </a:solidFill>
                  <a:latin typeface="Roboto" panose="02000000000000000000" pitchFamily="2" charset="0"/>
                  <a:ea typeface="Roboto" panose="02000000000000000000" pitchFamily="2" charset="0"/>
                </a:rPr>
                <a:t>Note: Subsystem 3</a:t>
              </a:r>
            </a:p>
            <a:p>
              <a:r>
                <a:rPr lang="en-US" sz="800" dirty="0">
                  <a:solidFill>
                    <a:schemeClr val="tx1">
                      <a:lumMod val="85000"/>
                      <a:lumOff val="15000"/>
                    </a:schemeClr>
                  </a:solidFill>
                  <a:latin typeface="Roboto" panose="02000000000000000000" pitchFamily="2" charset="0"/>
                  <a:ea typeface="Roboto" panose="02000000000000000000" pitchFamily="2" charset="0"/>
                </a:rPr>
                <a:t>This is a place for notes on current highlights of change, modification, or potential technical risk, debt, or currency changes.</a:t>
              </a:r>
              <a:endParaRPr lang="en-US" sz="1000" dirty="0">
                <a:solidFill>
                  <a:schemeClr val="tx1">
                    <a:lumMod val="85000"/>
                    <a:lumOff val="15000"/>
                  </a:schemeClr>
                </a:solidFill>
                <a:latin typeface="Roboto" panose="02000000000000000000" pitchFamily="2" charset="0"/>
                <a:ea typeface="Roboto" panose="02000000000000000000" pitchFamily="2" charset="0"/>
              </a:endParaRPr>
            </a:p>
          </p:txBody>
        </p:sp>
        <p:cxnSp>
          <p:nvCxnSpPr>
            <p:cNvPr id="36" name="Straight Arrow Connector 35">
              <a:extLst>
                <a:ext uri="{FF2B5EF4-FFF2-40B4-BE49-F238E27FC236}">
                  <a16:creationId xmlns:a16="http://schemas.microsoft.com/office/drawing/2014/main" id="{00EB3F12-C372-41C6-B54B-74DDA2EEFC5C}"/>
                </a:ext>
              </a:extLst>
            </p:cNvPr>
            <p:cNvCxnSpPr>
              <a:cxnSpLocks/>
              <a:stCxn id="38" idx="1"/>
            </p:cNvCxnSpPr>
            <p:nvPr/>
          </p:nvCxnSpPr>
          <p:spPr>
            <a:xfrm flipH="1" flipV="1">
              <a:off x="7408126" y="5858028"/>
              <a:ext cx="969032" cy="306790"/>
            </a:xfrm>
            <a:prstGeom prst="straightConnector1">
              <a:avLst/>
            </a:prstGeom>
            <a:grpFill/>
            <a:ln w="12700">
              <a:solidFill>
                <a:srgbClr val="FFCC66"/>
              </a:solidFill>
              <a:prstDash val="sysDot"/>
              <a:tailEnd type="triangle"/>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BEDC19C1-5DA8-4A95-8130-768E0E155D5B}"/>
              </a:ext>
            </a:extLst>
          </p:cNvPr>
          <p:cNvGrpSpPr/>
          <p:nvPr/>
        </p:nvGrpSpPr>
        <p:grpSpPr>
          <a:xfrm>
            <a:off x="9627348" y="272695"/>
            <a:ext cx="2299448" cy="1737029"/>
            <a:chOff x="9627348" y="272695"/>
            <a:chExt cx="2299448" cy="1737029"/>
          </a:xfrm>
          <a:solidFill>
            <a:srgbClr val="FFFF99"/>
          </a:solidFill>
        </p:grpSpPr>
        <p:sp>
          <p:nvSpPr>
            <p:cNvPr id="37" name="Rectangle: Folded Corner 36">
              <a:extLst>
                <a:ext uri="{FF2B5EF4-FFF2-40B4-BE49-F238E27FC236}">
                  <a16:creationId xmlns:a16="http://schemas.microsoft.com/office/drawing/2014/main" id="{48A99EDC-769A-4F6B-8D95-8D431D9A907D}"/>
                </a:ext>
              </a:extLst>
            </p:cNvPr>
            <p:cNvSpPr/>
            <p:nvPr/>
          </p:nvSpPr>
          <p:spPr>
            <a:xfrm>
              <a:off x="9627348" y="272695"/>
              <a:ext cx="2299448" cy="910998"/>
            </a:xfrm>
            <a:prstGeom prst="foldedCorner">
              <a:avLst>
                <a:gd name="adj" fmla="val 35491"/>
              </a:avLst>
            </a:prstGeom>
            <a:grp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b="1" dirty="0">
                  <a:solidFill>
                    <a:schemeClr val="tx1">
                      <a:lumMod val="85000"/>
                      <a:lumOff val="15000"/>
                    </a:schemeClr>
                  </a:solidFill>
                  <a:latin typeface="Roboto" panose="02000000000000000000" pitchFamily="2" charset="0"/>
                  <a:ea typeface="Roboto" panose="02000000000000000000" pitchFamily="2" charset="0"/>
                </a:rPr>
                <a:t>Note: Interface 2 to 4</a:t>
              </a:r>
            </a:p>
            <a:p>
              <a:r>
                <a:rPr lang="en-US" sz="800" dirty="0">
                  <a:solidFill>
                    <a:schemeClr val="tx1">
                      <a:lumMod val="85000"/>
                      <a:lumOff val="15000"/>
                    </a:schemeClr>
                  </a:solidFill>
                  <a:latin typeface="Roboto" panose="02000000000000000000" pitchFamily="2" charset="0"/>
                  <a:ea typeface="Roboto" panose="02000000000000000000" pitchFamily="2" charset="0"/>
                </a:rPr>
                <a:t>One of the often missed details of any architecture are impactful system or subsystem to subsystem interfaces. Use individual interface slides to narrow in on integration details.</a:t>
              </a:r>
              <a:endParaRPr lang="en-US" sz="1000" dirty="0">
                <a:solidFill>
                  <a:schemeClr val="tx1">
                    <a:lumMod val="85000"/>
                    <a:lumOff val="15000"/>
                  </a:schemeClr>
                </a:solidFill>
                <a:latin typeface="Roboto" panose="02000000000000000000" pitchFamily="2" charset="0"/>
                <a:ea typeface="Roboto" panose="02000000000000000000" pitchFamily="2" charset="0"/>
              </a:endParaRPr>
            </a:p>
          </p:txBody>
        </p:sp>
        <p:cxnSp>
          <p:nvCxnSpPr>
            <p:cNvPr id="40" name="Straight Arrow Connector 39">
              <a:extLst>
                <a:ext uri="{FF2B5EF4-FFF2-40B4-BE49-F238E27FC236}">
                  <a16:creationId xmlns:a16="http://schemas.microsoft.com/office/drawing/2014/main" id="{FD61B945-8186-49E3-BEA6-DBF4F53209CC}"/>
                </a:ext>
              </a:extLst>
            </p:cNvPr>
            <p:cNvCxnSpPr>
              <a:cxnSpLocks/>
              <a:stCxn id="37" idx="2"/>
            </p:cNvCxnSpPr>
            <p:nvPr/>
          </p:nvCxnSpPr>
          <p:spPr>
            <a:xfrm flipH="1">
              <a:off x="10263773" y="1183693"/>
              <a:ext cx="513299" cy="826031"/>
            </a:xfrm>
            <a:prstGeom prst="straightConnector1">
              <a:avLst/>
            </a:prstGeom>
            <a:grpFill/>
            <a:ln w="12700">
              <a:solidFill>
                <a:srgbClr val="FFCC66"/>
              </a:solidFill>
              <a:prstDash val="sysDot"/>
              <a:tailEnd type="triangle"/>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C57A7DB0-55A7-4975-B943-5C2335CFA87E}"/>
              </a:ext>
            </a:extLst>
          </p:cNvPr>
          <p:cNvGrpSpPr/>
          <p:nvPr/>
        </p:nvGrpSpPr>
        <p:grpSpPr>
          <a:xfrm>
            <a:off x="2046456" y="4361737"/>
            <a:ext cx="3224897" cy="2254138"/>
            <a:chOff x="2046456" y="4361737"/>
            <a:chExt cx="3224897" cy="2254138"/>
          </a:xfrm>
          <a:solidFill>
            <a:srgbClr val="FFFF99"/>
          </a:solidFill>
        </p:grpSpPr>
        <p:cxnSp>
          <p:nvCxnSpPr>
            <p:cNvPr id="45" name="Straight Arrow Connector 44">
              <a:extLst>
                <a:ext uri="{FF2B5EF4-FFF2-40B4-BE49-F238E27FC236}">
                  <a16:creationId xmlns:a16="http://schemas.microsoft.com/office/drawing/2014/main" id="{49DB9308-F9E7-43CA-AFDD-D718676FF4D4}"/>
                </a:ext>
              </a:extLst>
            </p:cNvPr>
            <p:cNvCxnSpPr>
              <a:cxnSpLocks/>
              <a:stCxn id="44" idx="0"/>
            </p:cNvCxnSpPr>
            <p:nvPr/>
          </p:nvCxnSpPr>
          <p:spPr>
            <a:xfrm flipV="1">
              <a:off x="2906640" y="4361737"/>
              <a:ext cx="2364713" cy="1343140"/>
            </a:xfrm>
            <a:prstGeom prst="straightConnector1">
              <a:avLst/>
            </a:prstGeom>
            <a:grpFill/>
            <a:ln w="12700">
              <a:solidFill>
                <a:srgbClr val="FFCC66"/>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4" name="Rectangle: Folded Corner 43">
              <a:extLst>
                <a:ext uri="{FF2B5EF4-FFF2-40B4-BE49-F238E27FC236}">
                  <a16:creationId xmlns:a16="http://schemas.microsoft.com/office/drawing/2014/main" id="{8A65713F-4163-447B-82E0-FBB08D77F927}"/>
                </a:ext>
              </a:extLst>
            </p:cNvPr>
            <p:cNvSpPr/>
            <p:nvPr/>
          </p:nvSpPr>
          <p:spPr>
            <a:xfrm>
              <a:off x="2046456" y="5704877"/>
              <a:ext cx="1720368" cy="910998"/>
            </a:xfrm>
            <a:prstGeom prst="foldedCorner">
              <a:avLst>
                <a:gd name="adj" fmla="val 35491"/>
              </a:avLst>
            </a:prstGeom>
            <a:grp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b="1" dirty="0">
                  <a:solidFill>
                    <a:schemeClr val="tx1">
                      <a:lumMod val="85000"/>
                      <a:lumOff val="15000"/>
                    </a:schemeClr>
                  </a:solidFill>
                  <a:latin typeface="Roboto" panose="02000000000000000000" pitchFamily="2" charset="0"/>
                  <a:ea typeface="Roboto" panose="02000000000000000000" pitchFamily="2" charset="0"/>
                </a:rPr>
                <a:t>Note: Interfaces No-Glow</a:t>
              </a:r>
            </a:p>
            <a:p>
              <a:r>
                <a:rPr lang="en-US" sz="800" dirty="0">
                  <a:solidFill>
                    <a:schemeClr val="tx1">
                      <a:lumMod val="85000"/>
                      <a:lumOff val="15000"/>
                    </a:schemeClr>
                  </a:solidFill>
                  <a:latin typeface="Roboto" panose="02000000000000000000" pitchFamily="2" charset="0"/>
                  <a:ea typeface="Roboto" panose="02000000000000000000" pitchFamily="2" charset="0"/>
                </a:rPr>
                <a:t>For aesthetic reasons interface slides should not include a glow border.</a:t>
              </a:r>
              <a:endParaRPr lang="en-US" sz="1000" dirty="0">
                <a:solidFill>
                  <a:schemeClr val="tx1">
                    <a:lumMod val="85000"/>
                    <a:lumOff val="15000"/>
                  </a:schemeClr>
                </a:solidFill>
                <a:latin typeface="Roboto" panose="02000000000000000000" pitchFamily="2" charset="0"/>
                <a:ea typeface="Roboto" panose="02000000000000000000" pitchFamily="2" charset="0"/>
              </a:endParaRPr>
            </a:p>
          </p:txBody>
        </p:sp>
      </p:grpSp>
      <p:grpSp>
        <p:nvGrpSpPr>
          <p:cNvPr id="52" name="Group 51">
            <a:extLst>
              <a:ext uri="{FF2B5EF4-FFF2-40B4-BE49-F238E27FC236}">
                <a16:creationId xmlns:a16="http://schemas.microsoft.com/office/drawing/2014/main" id="{AC2B042A-2688-440C-BBC2-C7AB696A736D}"/>
              </a:ext>
            </a:extLst>
          </p:cNvPr>
          <p:cNvGrpSpPr/>
          <p:nvPr/>
        </p:nvGrpSpPr>
        <p:grpSpPr>
          <a:xfrm>
            <a:off x="319546" y="870585"/>
            <a:ext cx="2028361" cy="1058228"/>
            <a:chOff x="319546" y="870585"/>
            <a:chExt cx="2028361" cy="1058228"/>
          </a:xfrm>
          <a:solidFill>
            <a:srgbClr val="FFFF99"/>
          </a:solidFill>
        </p:grpSpPr>
        <p:sp>
          <p:nvSpPr>
            <p:cNvPr id="48" name="Rectangle: Folded Corner 47">
              <a:extLst>
                <a:ext uri="{FF2B5EF4-FFF2-40B4-BE49-F238E27FC236}">
                  <a16:creationId xmlns:a16="http://schemas.microsoft.com/office/drawing/2014/main" id="{B65525CE-61FF-4446-9456-2B2708489813}"/>
                </a:ext>
              </a:extLst>
            </p:cNvPr>
            <p:cNvSpPr/>
            <p:nvPr/>
          </p:nvSpPr>
          <p:spPr>
            <a:xfrm>
              <a:off x="319546" y="1179594"/>
              <a:ext cx="2028361" cy="749219"/>
            </a:xfrm>
            <a:prstGeom prst="foldedCorner">
              <a:avLst>
                <a:gd name="adj" fmla="val 35491"/>
              </a:avLst>
            </a:prstGeom>
            <a:grp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b="1" dirty="0">
                  <a:solidFill>
                    <a:schemeClr val="tx1">
                      <a:lumMod val="85000"/>
                      <a:lumOff val="15000"/>
                    </a:schemeClr>
                  </a:solidFill>
                  <a:latin typeface="Roboto" panose="02000000000000000000" pitchFamily="2" charset="0"/>
                  <a:ea typeface="Roboto" panose="02000000000000000000" pitchFamily="2" charset="0"/>
                </a:rPr>
                <a:t>Link to Intro/Overview</a:t>
              </a:r>
            </a:p>
            <a:p>
              <a:r>
                <a:rPr lang="en-US" sz="800" dirty="0">
                  <a:solidFill>
                    <a:schemeClr val="tx1">
                      <a:lumMod val="85000"/>
                      <a:lumOff val="15000"/>
                    </a:schemeClr>
                  </a:solidFill>
                  <a:latin typeface="Roboto" panose="02000000000000000000" pitchFamily="2" charset="0"/>
                  <a:ea typeface="Roboto" panose="02000000000000000000" pitchFamily="2" charset="0"/>
                </a:rPr>
                <a:t>This icon will default to link to the intro/overview slide, edit link on any link to change slide target for zoom navigating.</a:t>
              </a:r>
              <a:endParaRPr lang="en-US" sz="1000" dirty="0">
                <a:solidFill>
                  <a:schemeClr val="tx1">
                    <a:lumMod val="85000"/>
                    <a:lumOff val="15000"/>
                  </a:schemeClr>
                </a:solidFill>
                <a:latin typeface="Roboto" panose="02000000000000000000" pitchFamily="2" charset="0"/>
                <a:ea typeface="Roboto" panose="02000000000000000000" pitchFamily="2" charset="0"/>
              </a:endParaRPr>
            </a:p>
          </p:txBody>
        </p:sp>
        <p:cxnSp>
          <p:nvCxnSpPr>
            <p:cNvPr id="49" name="Straight Arrow Connector 48">
              <a:extLst>
                <a:ext uri="{FF2B5EF4-FFF2-40B4-BE49-F238E27FC236}">
                  <a16:creationId xmlns:a16="http://schemas.microsoft.com/office/drawing/2014/main" id="{D7BC46F1-1DA0-4365-BE19-5B7D3F40E679}"/>
                </a:ext>
              </a:extLst>
            </p:cNvPr>
            <p:cNvCxnSpPr>
              <a:cxnSpLocks/>
              <a:endCxn id="24" idx="2"/>
            </p:cNvCxnSpPr>
            <p:nvPr/>
          </p:nvCxnSpPr>
          <p:spPr>
            <a:xfrm flipH="1" flipV="1">
              <a:off x="479040" y="870585"/>
              <a:ext cx="125798" cy="309009"/>
            </a:xfrm>
            <a:prstGeom prst="straightConnector1">
              <a:avLst/>
            </a:prstGeom>
            <a:grpFill/>
            <a:ln w="12700">
              <a:solidFill>
                <a:srgbClr val="FFCC66"/>
              </a:solidFill>
              <a:prstDash val="sysDot"/>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25958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ACF6C-449F-43CE-8EF0-E085D55845DB}"/>
              </a:ext>
            </a:extLst>
          </p:cNvPr>
          <p:cNvSpPr>
            <a:spLocks noGrp="1"/>
          </p:cNvSpPr>
          <p:nvPr>
            <p:ph type="title"/>
          </p:nvPr>
        </p:nvSpPr>
        <p:spPr>
          <a:xfrm>
            <a:off x="838200" y="365125"/>
            <a:ext cx="9296400" cy="1325563"/>
          </a:xfrm>
        </p:spPr>
        <p:txBody>
          <a:bodyPr/>
          <a:lstStyle/>
          <a:p>
            <a:r>
              <a:rPr lang="en-US" dirty="0">
                <a:solidFill>
                  <a:srgbClr val="FF9900"/>
                </a:solidFill>
              </a:rPr>
              <a:t>Subsystem 1</a:t>
            </a:r>
          </a:p>
        </p:txBody>
      </p:sp>
      <mc:AlternateContent xmlns:mc="http://schemas.openxmlformats.org/markup-compatibility/2006" xmlns:pslz="http://schemas.microsoft.com/office/powerpoint/2016/slidezoom">
        <mc:Choice Requires="pslz">
          <p:graphicFrame>
            <p:nvGraphicFramePr>
              <p:cNvPr id="11" name="Slide Zoom 10">
                <a:extLst>
                  <a:ext uri="{FF2B5EF4-FFF2-40B4-BE49-F238E27FC236}">
                    <a16:creationId xmlns:a16="http://schemas.microsoft.com/office/drawing/2014/main" id="{8CFAD352-FA00-4B65-99B6-D531D4A6C162}"/>
                  </a:ext>
                </a:extLst>
              </p:cNvPr>
              <p:cNvGraphicFramePr>
                <a:graphicFrameLocks noChangeAspect="1"/>
              </p:cNvGraphicFramePr>
              <p:nvPr>
                <p:extLst>
                  <p:ext uri="{D42A27DB-BD31-4B8C-83A1-F6EECF244321}">
                    <p14:modId xmlns:p14="http://schemas.microsoft.com/office/powerpoint/2010/main" val="3706204907"/>
                  </p:ext>
                </p:extLst>
              </p:nvPr>
            </p:nvGraphicFramePr>
            <p:xfrm>
              <a:off x="785812" y="2732229"/>
              <a:ext cx="2540000" cy="1428750"/>
            </p:xfrm>
            <a:graphic>
              <a:graphicData uri="http://schemas.microsoft.com/office/powerpoint/2016/slidezoom">
                <pslz:sldZm>
                  <pslz:sldZmObj sldId="267" cId="3171582336">
                    <pslz:zmPr id="{A9B16369-FEAB-4906-83FC-C4C189401B6F}" returnToParent="0" transitionDur="1000">
                      <p166:blipFill xmlns:p166="http://schemas.microsoft.com/office/powerpoint/2016/6/main">
                        <a:blip r:embed="rId2"/>
                        <a:stretch>
                          <a:fillRect/>
                        </a:stretch>
                      </p166:blipFill>
                      <p166:spPr xmlns:p166="http://schemas.microsoft.com/office/powerpoint/2016/6/main">
                        <a:xfrm>
                          <a:off x="0" y="0"/>
                          <a:ext cx="2540000" cy="1428750"/>
                        </a:xfrm>
                        <a:prstGeom prst="rect">
                          <a:avLst/>
                        </a:prstGeom>
                        <a:ln w="3175">
                          <a:solidFill>
                            <a:srgbClr val="FF6600"/>
                          </a:solidFill>
                        </a:ln>
                        <a:effectLst>
                          <a:glow rad="101600">
                            <a:schemeClr val="accent3">
                              <a:satMod val="175000"/>
                              <a:alpha val="40000"/>
                            </a:schemeClr>
                          </a:glow>
                        </a:effectLst>
                      </p166:spPr>
                    </pslz:zmPr>
                  </pslz:sldZmObj>
                </pslz:sldZm>
              </a:graphicData>
            </a:graphic>
          </p:graphicFrame>
        </mc:Choice>
        <mc:Fallback xmlns="">
          <p:pic>
            <p:nvPicPr>
              <p:cNvPr id="11" name="Slide Zoom 10">
                <a:hlinkClick r:id="rId3" action="ppaction://hlinksldjump"/>
                <a:extLst>
                  <a:ext uri="{FF2B5EF4-FFF2-40B4-BE49-F238E27FC236}">
                    <a16:creationId xmlns:a16="http://schemas.microsoft.com/office/drawing/2014/main" id="{8CFAD352-FA00-4B65-99B6-D531D4A6C162}"/>
                  </a:ext>
                </a:extLst>
              </p:cNvPr>
              <p:cNvPicPr>
                <a:picLocks noGrp="1" noRot="1" noChangeAspect="1" noMove="1" noResize="1" noEditPoints="1" noAdjustHandles="1" noChangeArrowheads="1" noChangeShapeType="1"/>
              </p:cNvPicPr>
              <p:nvPr/>
            </p:nvPicPr>
            <p:blipFill>
              <a:blip r:embed="rId4"/>
              <a:stretch>
                <a:fillRect/>
              </a:stretch>
            </p:blipFill>
            <p:spPr>
              <a:xfrm>
                <a:off x="785812" y="2732229"/>
                <a:ext cx="2540000" cy="1428750"/>
              </a:xfrm>
              <a:prstGeom prst="rect">
                <a:avLst/>
              </a:prstGeom>
              <a:ln w="3175">
                <a:solidFill>
                  <a:srgbClr val="FF6600"/>
                </a:solidFill>
              </a:ln>
              <a:effectLst>
                <a:glow rad="101600">
                  <a:schemeClr val="accent3">
                    <a:satMod val="175000"/>
                    <a:alpha val="40000"/>
                  </a:schemeClr>
                </a:glow>
              </a:effectLst>
            </p:spPr>
          </p:pic>
        </mc:Fallback>
      </mc:AlternateContent>
      <mc:AlternateContent xmlns:mc="http://schemas.openxmlformats.org/markup-compatibility/2006" xmlns:pslz="http://schemas.microsoft.com/office/powerpoint/2016/slidezoom">
        <mc:Choice Requires="pslz">
          <p:graphicFrame>
            <p:nvGraphicFramePr>
              <p:cNvPr id="16" name="Slide Zoom 15">
                <a:extLst>
                  <a:ext uri="{FF2B5EF4-FFF2-40B4-BE49-F238E27FC236}">
                    <a16:creationId xmlns:a16="http://schemas.microsoft.com/office/drawing/2014/main" id="{46EDE3F5-2708-4CF3-80A5-BA854E5DB8F4}"/>
                  </a:ext>
                </a:extLst>
              </p:cNvPr>
              <p:cNvGraphicFramePr>
                <a:graphicFrameLocks noChangeAspect="1"/>
              </p:cNvGraphicFramePr>
              <p:nvPr>
                <p:extLst>
                  <p:ext uri="{D42A27DB-BD31-4B8C-83A1-F6EECF244321}">
                    <p14:modId xmlns:p14="http://schemas.microsoft.com/office/powerpoint/2010/main" val="1437155354"/>
                  </p:ext>
                </p:extLst>
              </p:nvPr>
            </p:nvGraphicFramePr>
            <p:xfrm>
              <a:off x="4608980" y="1268271"/>
              <a:ext cx="2540000" cy="1428750"/>
            </p:xfrm>
            <a:graphic>
              <a:graphicData uri="http://schemas.microsoft.com/office/powerpoint/2016/slidezoom">
                <pslz:sldZm>
                  <pslz:sldZmObj sldId="268" cId="3168824113">
                    <pslz:zmPr id="{BD3771DC-9FFE-4E64-A2E0-3B11F4836EED}" returnToParent="0" transitionDur="1000">
                      <p166:blipFill xmlns:p166="http://schemas.microsoft.com/office/powerpoint/2016/6/main">
                        <a:blip r:embed="rId5"/>
                        <a:stretch>
                          <a:fillRect/>
                        </a:stretch>
                      </p166:blipFill>
                      <p166:spPr xmlns:p166="http://schemas.microsoft.com/office/powerpoint/2016/6/main">
                        <a:xfrm>
                          <a:off x="0" y="0"/>
                          <a:ext cx="2540000" cy="1428750"/>
                        </a:xfrm>
                        <a:prstGeom prst="rect">
                          <a:avLst/>
                        </a:prstGeom>
                        <a:ln w="3175">
                          <a:solidFill>
                            <a:schemeClr val="bg1">
                              <a:lumMod val="95000"/>
                            </a:schemeClr>
                          </a:solidFill>
                        </a:ln>
                        <a:effectLst>
                          <a:glow rad="101600">
                            <a:schemeClr val="accent3">
                              <a:satMod val="175000"/>
                              <a:alpha val="40000"/>
                            </a:schemeClr>
                          </a:glow>
                        </a:effectLst>
                      </p166:spPr>
                    </pslz:zmPr>
                  </pslz:sldZmObj>
                </pslz:sldZm>
              </a:graphicData>
            </a:graphic>
          </p:graphicFrame>
        </mc:Choice>
        <mc:Fallback xmlns="">
          <p:pic>
            <p:nvPicPr>
              <p:cNvPr id="16" name="Slide Zoom 15">
                <a:hlinkClick r:id="rId6" action="ppaction://hlinksldjump"/>
                <a:extLst>
                  <a:ext uri="{FF2B5EF4-FFF2-40B4-BE49-F238E27FC236}">
                    <a16:creationId xmlns:a16="http://schemas.microsoft.com/office/drawing/2014/main" id="{46EDE3F5-2708-4CF3-80A5-BA854E5DB8F4}"/>
                  </a:ext>
                </a:extLst>
              </p:cNvPr>
              <p:cNvPicPr>
                <a:picLocks noGrp="1" noRot="1" noChangeAspect="1" noMove="1" noResize="1" noEditPoints="1" noAdjustHandles="1" noChangeArrowheads="1" noChangeShapeType="1"/>
              </p:cNvPicPr>
              <p:nvPr/>
            </p:nvPicPr>
            <p:blipFill>
              <a:blip r:embed="rId7"/>
              <a:stretch>
                <a:fillRect/>
              </a:stretch>
            </p:blipFill>
            <p:spPr>
              <a:xfrm>
                <a:off x="4608980" y="1268271"/>
                <a:ext cx="2540000" cy="1428750"/>
              </a:xfrm>
              <a:prstGeom prst="rect">
                <a:avLst/>
              </a:prstGeom>
              <a:ln w="3175">
                <a:solidFill>
                  <a:schemeClr val="bg1">
                    <a:lumMod val="95000"/>
                  </a:schemeClr>
                </a:solidFill>
              </a:ln>
              <a:effectLst>
                <a:glow rad="101600">
                  <a:schemeClr val="accent3">
                    <a:satMod val="175000"/>
                    <a:alpha val="40000"/>
                  </a:schemeClr>
                </a:glow>
              </a:effectLst>
            </p:spPr>
          </p:pic>
        </mc:Fallback>
      </mc:AlternateContent>
      <mc:AlternateContent xmlns:mc="http://schemas.openxmlformats.org/markup-compatibility/2006" xmlns:pslz="http://schemas.microsoft.com/office/powerpoint/2016/slidezoom">
        <mc:Choice Requires="pslz">
          <p:graphicFrame>
            <p:nvGraphicFramePr>
              <p:cNvPr id="18" name="Slide Zoom 17">
                <a:extLst>
                  <a:ext uri="{FF2B5EF4-FFF2-40B4-BE49-F238E27FC236}">
                    <a16:creationId xmlns:a16="http://schemas.microsoft.com/office/drawing/2014/main" id="{8E9FA019-F15B-499C-914D-B8ADFADB68EC}"/>
                  </a:ext>
                </a:extLst>
              </p:cNvPr>
              <p:cNvGraphicFramePr>
                <a:graphicFrameLocks noChangeAspect="1"/>
              </p:cNvGraphicFramePr>
              <p:nvPr>
                <p:extLst>
                  <p:ext uri="{D42A27DB-BD31-4B8C-83A1-F6EECF244321}">
                    <p14:modId xmlns:p14="http://schemas.microsoft.com/office/powerpoint/2010/main" val="2825021162"/>
                  </p:ext>
                </p:extLst>
              </p:nvPr>
            </p:nvGraphicFramePr>
            <p:xfrm>
              <a:off x="4608980" y="4160979"/>
              <a:ext cx="2540000" cy="1428750"/>
            </p:xfrm>
            <a:graphic>
              <a:graphicData uri="http://schemas.microsoft.com/office/powerpoint/2016/slidezoom">
                <pslz:sldZm>
                  <pslz:sldZmObj sldId="269" cId="328213670">
                    <pslz:zmPr id="{378E11F2-9723-414D-9696-88A1A4E1B1DD}" returnToParent="0" transitionDur="1000">
                      <p166:blipFill xmlns:p166="http://schemas.microsoft.com/office/powerpoint/2016/6/main">
                        <a:blip r:embed="rId8"/>
                        <a:stretch>
                          <a:fillRect/>
                        </a:stretch>
                      </p166:blipFill>
                      <p166:spPr xmlns:p166="http://schemas.microsoft.com/office/powerpoint/2016/6/main">
                        <a:xfrm>
                          <a:off x="0" y="0"/>
                          <a:ext cx="2540000" cy="1428750"/>
                        </a:xfrm>
                        <a:prstGeom prst="rect">
                          <a:avLst/>
                        </a:prstGeom>
                        <a:ln w="3175">
                          <a:solidFill>
                            <a:srgbClr val="99FF33"/>
                          </a:solidFill>
                        </a:ln>
                        <a:effectLst>
                          <a:glow rad="101600">
                            <a:schemeClr val="accent3">
                              <a:satMod val="175000"/>
                              <a:alpha val="40000"/>
                            </a:schemeClr>
                          </a:glow>
                        </a:effectLst>
                      </p166:spPr>
                    </pslz:zmPr>
                  </pslz:sldZmObj>
                </pslz:sldZm>
              </a:graphicData>
            </a:graphic>
          </p:graphicFrame>
        </mc:Choice>
        <mc:Fallback xmlns="">
          <p:pic>
            <p:nvPicPr>
              <p:cNvPr id="18" name="Slide Zoom 17">
                <a:hlinkClick r:id="rId9" action="ppaction://hlinksldjump"/>
                <a:extLst>
                  <a:ext uri="{FF2B5EF4-FFF2-40B4-BE49-F238E27FC236}">
                    <a16:creationId xmlns:a16="http://schemas.microsoft.com/office/drawing/2014/main" id="{8E9FA019-F15B-499C-914D-B8ADFADB68EC}"/>
                  </a:ext>
                </a:extLst>
              </p:cNvPr>
              <p:cNvPicPr>
                <a:picLocks noGrp="1" noRot="1" noChangeAspect="1" noMove="1" noResize="1" noEditPoints="1" noAdjustHandles="1" noChangeArrowheads="1" noChangeShapeType="1"/>
              </p:cNvPicPr>
              <p:nvPr/>
            </p:nvPicPr>
            <p:blipFill>
              <a:blip r:embed="rId10"/>
              <a:stretch>
                <a:fillRect/>
              </a:stretch>
            </p:blipFill>
            <p:spPr>
              <a:xfrm>
                <a:off x="4608980" y="4160979"/>
                <a:ext cx="2540000" cy="1428750"/>
              </a:xfrm>
              <a:prstGeom prst="rect">
                <a:avLst/>
              </a:prstGeom>
              <a:ln w="3175">
                <a:solidFill>
                  <a:srgbClr val="99FF33"/>
                </a:solidFill>
              </a:ln>
              <a:effectLst>
                <a:glow rad="101600">
                  <a:schemeClr val="accent3">
                    <a:satMod val="175000"/>
                    <a:alpha val="40000"/>
                  </a:schemeClr>
                </a:glow>
              </a:effectLst>
            </p:spPr>
          </p:pic>
        </mc:Fallback>
      </mc:AlternateContent>
      <mc:AlternateContent xmlns:mc="http://schemas.openxmlformats.org/markup-compatibility/2006" xmlns:pslz="http://schemas.microsoft.com/office/powerpoint/2016/slidezoom">
        <mc:Choice Requires="pslz">
          <p:graphicFrame>
            <p:nvGraphicFramePr>
              <p:cNvPr id="20" name="Slide Zoom 19">
                <a:extLst>
                  <a:ext uri="{FF2B5EF4-FFF2-40B4-BE49-F238E27FC236}">
                    <a16:creationId xmlns:a16="http://schemas.microsoft.com/office/drawing/2014/main" id="{B986BC08-DE46-4570-8485-EFA38EEB2D00}"/>
                  </a:ext>
                </a:extLst>
              </p:cNvPr>
              <p:cNvGraphicFramePr>
                <a:graphicFrameLocks noChangeAspect="1"/>
              </p:cNvGraphicFramePr>
              <p:nvPr>
                <p:extLst>
                  <p:ext uri="{D42A27DB-BD31-4B8C-83A1-F6EECF244321}">
                    <p14:modId xmlns:p14="http://schemas.microsoft.com/office/powerpoint/2010/main" val="737636495"/>
                  </p:ext>
                </p:extLst>
              </p:nvPr>
            </p:nvGraphicFramePr>
            <p:xfrm>
              <a:off x="8432148" y="2732229"/>
              <a:ext cx="2540000" cy="1428750"/>
            </p:xfrm>
            <a:graphic>
              <a:graphicData uri="http://schemas.microsoft.com/office/powerpoint/2016/slidezoom">
                <pslz:sldZm>
                  <pslz:sldZmObj sldId="270" cId="1796041345">
                    <pslz:zmPr id="{04B002E1-88AD-458A-88B6-C90B0C816ABF}" returnToParent="0" transitionDur="1000">
                      <p166:blipFill xmlns:p166="http://schemas.microsoft.com/office/powerpoint/2016/6/main">
                        <a:blip r:embed="rId11"/>
                        <a:stretch>
                          <a:fillRect/>
                        </a:stretch>
                      </p166:blipFill>
                      <p166:spPr xmlns:p166="http://schemas.microsoft.com/office/powerpoint/2016/6/main">
                        <a:xfrm>
                          <a:off x="0" y="0"/>
                          <a:ext cx="2540000" cy="1428750"/>
                        </a:xfrm>
                        <a:prstGeom prst="rect">
                          <a:avLst/>
                        </a:prstGeom>
                        <a:ln w="3175">
                          <a:solidFill>
                            <a:srgbClr val="FF6600"/>
                          </a:solidFill>
                        </a:ln>
                        <a:effectLst>
                          <a:glow rad="101600">
                            <a:schemeClr val="accent3">
                              <a:satMod val="175000"/>
                              <a:alpha val="40000"/>
                            </a:schemeClr>
                          </a:glow>
                        </a:effectLst>
                      </p166:spPr>
                    </pslz:zmPr>
                  </pslz:sldZmObj>
                </pslz:sldZm>
              </a:graphicData>
            </a:graphic>
          </p:graphicFrame>
        </mc:Choice>
        <mc:Fallback xmlns="">
          <p:pic>
            <p:nvPicPr>
              <p:cNvPr id="20" name="Slide Zoom 19">
                <a:hlinkClick r:id="rId12" action="ppaction://hlinksldjump"/>
                <a:extLst>
                  <a:ext uri="{FF2B5EF4-FFF2-40B4-BE49-F238E27FC236}">
                    <a16:creationId xmlns:a16="http://schemas.microsoft.com/office/drawing/2014/main" id="{B986BC08-DE46-4570-8485-EFA38EEB2D00}"/>
                  </a:ext>
                </a:extLst>
              </p:cNvPr>
              <p:cNvPicPr>
                <a:picLocks noGrp="1" noRot="1" noChangeAspect="1" noMove="1" noResize="1" noEditPoints="1" noAdjustHandles="1" noChangeArrowheads="1" noChangeShapeType="1"/>
              </p:cNvPicPr>
              <p:nvPr/>
            </p:nvPicPr>
            <p:blipFill>
              <a:blip r:embed="rId13"/>
              <a:stretch>
                <a:fillRect/>
              </a:stretch>
            </p:blipFill>
            <p:spPr>
              <a:xfrm>
                <a:off x="8432148" y="2732229"/>
                <a:ext cx="2540000" cy="1428750"/>
              </a:xfrm>
              <a:prstGeom prst="rect">
                <a:avLst/>
              </a:prstGeom>
              <a:ln w="3175">
                <a:solidFill>
                  <a:srgbClr val="FF6600"/>
                </a:solidFill>
              </a:ln>
              <a:effectLst>
                <a:glow rad="101600">
                  <a:schemeClr val="accent3">
                    <a:satMod val="175000"/>
                    <a:alpha val="40000"/>
                  </a:schemeClr>
                </a:glow>
              </a:effectLst>
            </p:spPr>
          </p:pic>
        </mc:Fallback>
      </mc:AlternateContent>
      <p:sp>
        <p:nvSpPr>
          <p:cNvPr id="22" name="Right Bracket 21">
            <a:extLst>
              <a:ext uri="{FF2B5EF4-FFF2-40B4-BE49-F238E27FC236}">
                <a16:creationId xmlns:a16="http://schemas.microsoft.com/office/drawing/2014/main" id="{823AE8B4-83D7-4324-86A1-9203E62DB84D}"/>
              </a:ext>
            </a:extLst>
          </p:cNvPr>
          <p:cNvSpPr/>
          <p:nvPr/>
        </p:nvSpPr>
        <p:spPr>
          <a:xfrm rot="10800000">
            <a:off x="3771900" y="4652160"/>
            <a:ext cx="242888" cy="446388"/>
          </a:xfrm>
          <a:prstGeom prst="rightBracket">
            <a:avLst>
              <a:gd name="adj" fmla="val 91892"/>
            </a:avLst>
          </a:prstGeom>
          <a:ln w="127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26" name="Connector: Elbow 25">
            <a:extLst>
              <a:ext uri="{FF2B5EF4-FFF2-40B4-BE49-F238E27FC236}">
                <a16:creationId xmlns:a16="http://schemas.microsoft.com/office/drawing/2014/main" id="{69A07D2D-8AD1-4EAB-93AE-2022383FCDD5}"/>
              </a:ext>
            </a:extLst>
          </p:cNvPr>
          <p:cNvCxnSpPr>
            <a:stCxn id="22" idx="2"/>
            <a:endCxn id="11" idx="2"/>
          </p:cNvCxnSpPr>
          <p:nvPr/>
        </p:nvCxnSpPr>
        <p:spPr>
          <a:xfrm flipH="1" flipV="1">
            <a:off x="2055812" y="4160979"/>
            <a:ext cx="1716088" cy="714375"/>
          </a:xfrm>
          <a:prstGeom prst="bentConnector4">
            <a:avLst>
              <a:gd name="adj1" fmla="val 100185"/>
              <a:gd name="adj2" fmla="val 57622"/>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74DCA10B-762B-4BC1-95FF-AB3E5D69DB0D}"/>
              </a:ext>
            </a:extLst>
          </p:cNvPr>
          <p:cNvSpPr/>
          <p:nvPr/>
        </p:nvSpPr>
        <p:spPr>
          <a:xfrm>
            <a:off x="3852788" y="4722284"/>
            <a:ext cx="312236" cy="312236"/>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2" name="Connector: Elbow 31">
            <a:extLst>
              <a:ext uri="{FF2B5EF4-FFF2-40B4-BE49-F238E27FC236}">
                <a16:creationId xmlns:a16="http://schemas.microsoft.com/office/drawing/2014/main" id="{1C342AA3-7771-4F9A-B8A3-6E7D1D46D196}"/>
              </a:ext>
            </a:extLst>
          </p:cNvPr>
          <p:cNvCxnSpPr>
            <a:stCxn id="30" idx="6"/>
            <a:endCxn id="18" idx="1"/>
          </p:cNvCxnSpPr>
          <p:nvPr/>
        </p:nvCxnSpPr>
        <p:spPr>
          <a:xfrm flipV="1">
            <a:off x="4165024" y="4875354"/>
            <a:ext cx="443956" cy="3048"/>
          </a:xfrm>
          <a:prstGeom prst="bentConnector3">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33" name="Right Bracket 32">
            <a:extLst>
              <a:ext uri="{FF2B5EF4-FFF2-40B4-BE49-F238E27FC236}">
                <a16:creationId xmlns:a16="http://schemas.microsoft.com/office/drawing/2014/main" id="{B39EFCB8-A35E-4DF7-8135-ECC8C47B2C59}"/>
              </a:ext>
            </a:extLst>
          </p:cNvPr>
          <p:cNvSpPr/>
          <p:nvPr/>
        </p:nvSpPr>
        <p:spPr>
          <a:xfrm rot="10800000">
            <a:off x="3731558" y="1759452"/>
            <a:ext cx="242888" cy="446388"/>
          </a:xfrm>
          <a:prstGeom prst="rightBracket">
            <a:avLst>
              <a:gd name="adj" fmla="val 91892"/>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34" name="Connector: Elbow 33">
            <a:extLst>
              <a:ext uri="{FF2B5EF4-FFF2-40B4-BE49-F238E27FC236}">
                <a16:creationId xmlns:a16="http://schemas.microsoft.com/office/drawing/2014/main" id="{87346444-868A-452B-AD09-7FA84670E935}"/>
              </a:ext>
            </a:extLst>
          </p:cNvPr>
          <p:cNvCxnSpPr>
            <a:cxnSpLocks/>
            <a:stCxn id="33" idx="2"/>
            <a:endCxn id="11" idx="0"/>
          </p:cNvCxnSpPr>
          <p:nvPr/>
        </p:nvCxnSpPr>
        <p:spPr>
          <a:xfrm flipH="1">
            <a:off x="2055812" y="1982646"/>
            <a:ext cx="1675746" cy="749583"/>
          </a:xfrm>
          <a:prstGeom prst="bentConnector4">
            <a:avLst>
              <a:gd name="adj1" fmla="val 100039"/>
              <a:gd name="adj2" fmla="val 64888"/>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B8815B30-790A-45EB-B612-4C9F68A8E73E}"/>
              </a:ext>
            </a:extLst>
          </p:cNvPr>
          <p:cNvSpPr/>
          <p:nvPr/>
        </p:nvSpPr>
        <p:spPr>
          <a:xfrm>
            <a:off x="3812446" y="1829576"/>
            <a:ext cx="312236" cy="312236"/>
          </a:xfrm>
          <a:prstGeom prst="ellipse">
            <a:avLst/>
          </a:prstGeom>
          <a:no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6" name="Connector: Elbow 35">
            <a:extLst>
              <a:ext uri="{FF2B5EF4-FFF2-40B4-BE49-F238E27FC236}">
                <a16:creationId xmlns:a16="http://schemas.microsoft.com/office/drawing/2014/main" id="{6E947F9B-61C1-4EC3-8DB6-C64AF2279FB9}"/>
              </a:ext>
            </a:extLst>
          </p:cNvPr>
          <p:cNvCxnSpPr>
            <a:cxnSpLocks/>
            <a:stCxn id="35" idx="6"/>
            <a:endCxn id="16" idx="1"/>
          </p:cNvCxnSpPr>
          <p:nvPr/>
        </p:nvCxnSpPr>
        <p:spPr>
          <a:xfrm flipV="1">
            <a:off x="4124682" y="1982646"/>
            <a:ext cx="484298" cy="3048"/>
          </a:xfrm>
          <a:prstGeom prst="bentConnector3">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1" name="Right Bracket 40">
            <a:extLst>
              <a:ext uri="{FF2B5EF4-FFF2-40B4-BE49-F238E27FC236}">
                <a16:creationId xmlns:a16="http://schemas.microsoft.com/office/drawing/2014/main" id="{76F429E4-55D4-4B8A-AF0F-5FD4BAF057B5}"/>
              </a:ext>
            </a:extLst>
          </p:cNvPr>
          <p:cNvSpPr/>
          <p:nvPr/>
        </p:nvSpPr>
        <p:spPr>
          <a:xfrm rot="10800000">
            <a:off x="7828428" y="2978311"/>
            <a:ext cx="242888" cy="446388"/>
          </a:xfrm>
          <a:prstGeom prst="rightBracket">
            <a:avLst>
              <a:gd name="adj" fmla="val 91892"/>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2" name="Oval 41">
            <a:extLst>
              <a:ext uri="{FF2B5EF4-FFF2-40B4-BE49-F238E27FC236}">
                <a16:creationId xmlns:a16="http://schemas.microsoft.com/office/drawing/2014/main" id="{3C9E1304-F4E4-4408-B39C-35649108C6C8}"/>
              </a:ext>
            </a:extLst>
          </p:cNvPr>
          <p:cNvSpPr/>
          <p:nvPr/>
        </p:nvSpPr>
        <p:spPr>
          <a:xfrm>
            <a:off x="7909316" y="3048435"/>
            <a:ext cx="312236" cy="312236"/>
          </a:xfrm>
          <a:prstGeom prst="ellipse">
            <a:avLst/>
          </a:prstGeom>
          <a:no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ight Bracket 42">
            <a:extLst>
              <a:ext uri="{FF2B5EF4-FFF2-40B4-BE49-F238E27FC236}">
                <a16:creationId xmlns:a16="http://schemas.microsoft.com/office/drawing/2014/main" id="{35D519FA-D59E-47C3-B448-488DE8B1278C}"/>
              </a:ext>
            </a:extLst>
          </p:cNvPr>
          <p:cNvSpPr/>
          <p:nvPr/>
        </p:nvSpPr>
        <p:spPr>
          <a:xfrm rot="10800000">
            <a:off x="7818164" y="3601554"/>
            <a:ext cx="242888" cy="446388"/>
          </a:xfrm>
          <a:prstGeom prst="rightBracket">
            <a:avLst>
              <a:gd name="adj" fmla="val 91892"/>
            </a:avLst>
          </a:prstGeom>
          <a:ln w="127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4" name="Oval 43">
            <a:extLst>
              <a:ext uri="{FF2B5EF4-FFF2-40B4-BE49-F238E27FC236}">
                <a16:creationId xmlns:a16="http://schemas.microsoft.com/office/drawing/2014/main" id="{2D9A6BD3-DEEC-4A13-B135-BFB0FC92F18D}"/>
              </a:ext>
            </a:extLst>
          </p:cNvPr>
          <p:cNvSpPr/>
          <p:nvPr/>
        </p:nvSpPr>
        <p:spPr>
          <a:xfrm>
            <a:off x="7899052" y="3671678"/>
            <a:ext cx="312236" cy="312236"/>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6" name="Connector: Elbow 45">
            <a:extLst>
              <a:ext uri="{FF2B5EF4-FFF2-40B4-BE49-F238E27FC236}">
                <a16:creationId xmlns:a16="http://schemas.microsoft.com/office/drawing/2014/main" id="{21F27A62-746E-4842-B865-6FD1CB207B5B}"/>
              </a:ext>
            </a:extLst>
          </p:cNvPr>
          <p:cNvCxnSpPr>
            <a:stCxn id="43" idx="2"/>
            <a:endCxn id="18" idx="3"/>
          </p:cNvCxnSpPr>
          <p:nvPr/>
        </p:nvCxnSpPr>
        <p:spPr>
          <a:xfrm flipH="1">
            <a:off x="7148980" y="3824748"/>
            <a:ext cx="669184" cy="1050606"/>
          </a:xfrm>
          <a:prstGeom prst="bentConnector3">
            <a:avLst>
              <a:gd name="adj1" fmla="val 36715"/>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 name="Connector: Elbow 48">
            <a:extLst>
              <a:ext uri="{FF2B5EF4-FFF2-40B4-BE49-F238E27FC236}">
                <a16:creationId xmlns:a16="http://schemas.microsoft.com/office/drawing/2014/main" id="{5CB19179-C070-4293-839A-AFD4CBAE4203}"/>
              </a:ext>
            </a:extLst>
          </p:cNvPr>
          <p:cNvCxnSpPr>
            <a:stCxn id="41" idx="2"/>
            <a:endCxn id="16" idx="3"/>
          </p:cNvCxnSpPr>
          <p:nvPr/>
        </p:nvCxnSpPr>
        <p:spPr>
          <a:xfrm flipH="1" flipV="1">
            <a:off x="7148980" y="1982646"/>
            <a:ext cx="679448" cy="1218859"/>
          </a:xfrm>
          <a:prstGeom prst="bentConnector3">
            <a:avLst>
              <a:gd name="adj1" fmla="val 41437"/>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C54A6B7-24B6-43A5-BC71-289B2509E753}"/>
              </a:ext>
            </a:extLst>
          </p:cNvPr>
          <p:cNvCxnSpPr>
            <a:cxnSpLocks/>
            <a:stCxn id="42" idx="6"/>
          </p:cNvCxnSpPr>
          <p:nvPr/>
        </p:nvCxnSpPr>
        <p:spPr>
          <a:xfrm flipV="1">
            <a:off x="8221552" y="3201505"/>
            <a:ext cx="210596" cy="304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D08B840-BCFF-4C97-B225-7E76B7C5D893}"/>
              </a:ext>
            </a:extLst>
          </p:cNvPr>
          <p:cNvCxnSpPr>
            <a:cxnSpLocks/>
            <a:stCxn id="44" idx="6"/>
          </p:cNvCxnSpPr>
          <p:nvPr/>
        </p:nvCxnSpPr>
        <p:spPr>
          <a:xfrm>
            <a:off x="8211288" y="3827796"/>
            <a:ext cx="220860"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39D04D54-D10D-46DB-94EB-6ED1BD226DF9}"/>
              </a:ext>
            </a:extLst>
          </p:cNvPr>
          <p:cNvCxnSpPr>
            <a:cxnSpLocks/>
            <a:stCxn id="20" idx="3"/>
          </p:cNvCxnSpPr>
          <p:nvPr/>
        </p:nvCxnSpPr>
        <p:spPr>
          <a:xfrm>
            <a:off x="10972148" y="3446604"/>
            <a:ext cx="1219852"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9" name="Graphic 8" descr="Home">
            <a:hlinkClick r:id="rId14" action="ppaction://hlinksldjump"/>
            <a:extLst>
              <a:ext uri="{FF2B5EF4-FFF2-40B4-BE49-F238E27FC236}">
                <a16:creationId xmlns:a16="http://schemas.microsoft.com/office/drawing/2014/main" id="{8FDD4789-5272-49DC-87D7-B529097FF0D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94372" y="502939"/>
            <a:ext cx="324131" cy="324131"/>
          </a:xfrm>
          <a:prstGeom prst="rect">
            <a:avLst/>
          </a:prstGeom>
          <a:effectLst>
            <a:glow rad="63500">
              <a:schemeClr val="accent3">
                <a:satMod val="175000"/>
                <a:alpha val="40000"/>
              </a:schemeClr>
            </a:glow>
          </a:effectLst>
        </p:spPr>
      </p:pic>
      <p:grpSp>
        <p:nvGrpSpPr>
          <p:cNvPr id="8" name="Group 7">
            <a:extLst>
              <a:ext uri="{FF2B5EF4-FFF2-40B4-BE49-F238E27FC236}">
                <a16:creationId xmlns:a16="http://schemas.microsoft.com/office/drawing/2014/main" id="{4002AAF9-EB6D-4AE6-AF60-29A571AA3F9C}"/>
              </a:ext>
            </a:extLst>
          </p:cNvPr>
          <p:cNvGrpSpPr/>
          <p:nvPr/>
        </p:nvGrpSpPr>
        <p:grpSpPr>
          <a:xfrm>
            <a:off x="718503" y="1423501"/>
            <a:ext cx="2299448" cy="1187673"/>
            <a:chOff x="718503" y="1423501"/>
            <a:chExt cx="2299448" cy="1187673"/>
          </a:xfrm>
          <a:solidFill>
            <a:srgbClr val="FFFF99"/>
          </a:solidFill>
        </p:grpSpPr>
        <p:sp>
          <p:nvSpPr>
            <p:cNvPr id="37" name="Rectangle: Folded Corner 36">
              <a:extLst>
                <a:ext uri="{FF2B5EF4-FFF2-40B4-BE49-F238E27FC236}">
                  <a16:creationId xmlns:a16="http://schemas.microsoft.com/office/drawing/2014/main" id="{A23F11BB-93B1-4CF5-BC52-FB4C1527C645}"/>
                </a:ext>
              </a:extLst>
            </p:cNvPr>
            <p:cNvSpPr/>
            <p:nvPr/>
          </p:nvSpPr>
          <p:spPr>
            <a:xfrm>
              <a:off x="718503" y="1423501"/>
              <a:ext cx="2299448" cy="910998"/>
            </a:xfrm>
            <a:prstGeom prst="foldedCorner">
              <a:avLst>
                <a:gd name="adj" fmla="val 35491"/>
              </a:avLst>
            </a:prstGeom>
            <a:grpFill/>
            <a:ln>
              <a:solidFill>
                <a:srgbClr val="FFCC66">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b="1" dirty="0">
                  <a:solidFill>
                    <a:schemeClr val="tx1">
                      <a:lumMod val="85000"/>
                      <a:lumOff val="15000"/>
                    </a:schemeClr>
                  </a:solidFill>
                  <a:latin typeface="Roboto" panose="02000000000000000000" pitchFamily="2" charset="0"/>
                  <a:ea typeface="Roboto" panose="02000000000000000000" pitchFamily="2" charset="0"/>
                </a:rPr>
                <a:t>Note: Titles and Transparent Notes</a:t>
              </a:r>
            </a:p>
            <a:p>
              <a:r>
                <a:rPr lang="en-US" sz="800" dirty="0">
                  <a:solidFill>
                    <a:schemeClr val="tx1">
                      <a:lumMod val="85000"/>
                      <a:lumOff val="15000"/>
                    </a:schemeClr>
                  </a:solidFill>
                  <a:latin typeface="Roboto" panose="02000000000000000000" pitchFamily="2" charset="0"/>
                  <a:ea typeface="Roboto" panose="02000000000000000000" pitchFamily="2" charset="0"/>
                </a:rPr>
                <a:t>Keep the titles of any slides bold and large so they can be seen when zoomed out or in a macro view mode. </a:t>
              </a:r>
            </a:p>
            <a:p>
              <a:endParaRPr lang="en-US" sz="800" dirty="0">
                <a:solidFill>
                  <a:schemeClr val="tx1">
                    <a:lumMod val="85000"/>
                    <a:lumOff val="15000"/>
                  </a:schemeClr>
                </a:solidFill>
                <a:latin typeface="Roboto" panose="02000000000000000000" pitchFamily="2" charset="0"/>
                <a:ea typeface="Roboto" panose="02000000000000000000" pitchFamily="2" charset="0"/>
              </a:endParaRPr>
            </a:p>
            <a:p>
              <a:r>
                <a:rPr lang="en-US" sz="800" dirty="0">
                  <a:solidFill>
                    <a:schemeClr val="tx1">
                      <a:lumMod val="85000"/>
                      <a:lumOff val="15000"/>
                    </a:schemeClr>
                  </a:solidFill>
                  <a:latin typeface="Roboto" panose="02000000000000000000" pitchFamily="2" charset="0"/>
                  <a:ea typeface="Roboto" panose="02000000000000000000" pitchFamily="2" charset="0"/>
                </a:rPr>
                <a:t>Note shapes are generally transparent.</a:t>
              </a:r>
              <a:endParaRPr lang="en-US" sz="1000" dirty="0">
                <a:solidFill>
                  <a:schemeClr val="tx1">
                    <a:lumMod val="85000"/>
                    <a:lumOff val="15000"/>
                  </a:schemeClr>
                </a:solidFill>
                <a:latin typeface="Roboto" panose="02000000000000000000" pitchFamily="2" charset="0"/>
                <a:ea typeface="Roboto" panose="02000000000000000000" pitchFamily="2" charset="0"/>
              </a:endParaRPr>
            </a:p>
          </p:txBody>
        </p:sp>
        <p:cxnSp>
          <p:nvCxnSpPr>
            <p:cNvPr id="39" name="Straight Arrow Connector 38">
              <a:extLst>
                <a:ext uri="{FF2B5EF4-FFF2-40B4-BE49-F238E27FC236}">
                  <a16:creationId xmlns:a16="http://schemas.microsoft.com/office/drawing/2014/main" id="{8D63B67D-DF39-49F3-9B88-4893596CB3ED}"/>
                </a:ext>
              </a:extLst>
            </p:cNvPr>
            <p:cNvCxnSpPr>
              <a:cxnSpLocks/>
              <a:stCxn id="37" idx="2"/>
            </p:cNvCxnSpPr>
            <p:nvPr/>
          </p:nvCxnSpPr>
          <p:spPr>
            <a:xfrm>
              <a:off x="1868227" y="2334499"/>
              <a:ext cx="0" cy="276675"/>
            </a:xfrm>
            <a:prstGeom prst="straightConnector1">
              <a:avLst/>
            </a:prstGeom>
            <a:grpFill/>
            <a:ln w="12700">
              <a:solidFill>
                <a:srgbClr val="FFCC66">
                  <a:alpha val="80000"/>
                </a:srgbClr>
              </a:solidFill>
              <a:prstDash val="sysDot"/>
              <a:tailEnd type="triangle"/>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96370A45-840E-44EE-8810-5CAF6FE908E8}"/>
              </a:ext>
            </a:extLst>
          </p:cNvPr>
          <p:cNvGrpSpPr/>
          <p:nvPr/>
        </p:nvGrpSpPr>
        <p:grpSpPr>
          <a:xfrm>
            <a:off x="8152841" y="4420364"/>
            <a:ext cx="2447254" cy="2188066"/>
            <a:chOff x="8152841" y="4420364"/>
            <a:chExt cx="2447254" cy="2188066"/>
          </a:xfrm>
          <a:solidFill>
            <a:srgbClr val="FFFF99"/>
          </a:solidFill>
        </p:grpSpPr>
        <p:sp>
          <p:nvSpPr>
            <p:cNvPr id="38" name="Rectangle: Folded Corner 37">
              <a:extLst>
                <a:ext uri="{FF2B5EF4-FFF2-40B4-BE49-F238E27FC236}">
                  <a16:creationId xmlns:a16="http://schemas.microsoft.com/office/drawing/2014/main" id="{B38D1FFE-8F37-4AFB-8C14-8CF74978024D}"/>
                </a:ext>
              </a:extLst>
            </p:cNvPr>
            <p:cNvSpPr/>
            <p:nvPr/>
          </p:nvSpPr>
          <p:spPr>
            <a:xfrm>
              <a:off x="8152841" y="5697432"/>
              <a:ext cx="2447254" cy="910998"/>
            </a:xfrm>
            <a:prstGeom prst="foldedCorner">
              <a:avLst>
                <a:gd name="adj" fmla="val 35491"/>
              </a:avLst>
            </a:prstGeom>
            <a:grp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b="1" dirty="0">
                  <a:solidFill>
                    <a:schemeClr val="tx1">
                      <a:lumMod val="85000"/>
                      <a:lumOff val="15000"/>
                    </a:schemeClr>
                  </a:solidFill>
                  <a:latin typeface="Roboto" panose="02000000000000000000" pitchFamily="2" charset="0"/>
                  <a:ea typeface="Roboto" panose="02000000000000000000" pitchFamily="2" charset="0"/>
                </a:rPr>
                <a:t>Note: Colors and Glows</a:t>
              </a:r>
            </a:p>
            <a:p>
              <a:r>
                <a:rPr lang="en-US" sz="800" dirty="0">
                  <a:solidFill>
                    <a:schemeClr val="tx1">
                      <a:lumMod val="85000"/>
                      <a:lumOff val="15000"/>
                    </a:schemeClr>
                  </a:solidFill>
                  <a:latin typeface="Roboto" panose="02000000000000000000" pitchFamily="2" charset="0"/>
                  <a:ea typeface="Roboto" panose="02000000000000000000" pitchFamily="2" charset="0"/>
                </a:rPr>
                <a:t>Be very deliberate on your usage of colors to denote point-in-time, iterative, or evolution of architecture. Architecture is best used to plan and design, not just capturing of current state.</a:t>
              </a:r>
            </a:p>
            <a:p>
              <a:r>
                <a:rPr lang="en-US" sz="800" dirty="0">
                  <a:solidFill>
                    <a:schemeClr val="tx1">
                      <a:lumMod val="85000"/>
                      <a:lumOff val="15000"/>
                    </a:schemeClr>
                  </a:solidFill>
                  <a:latin typeface="Roboto" panose="02000000000000000000" pitchFamily="2" charset="0"/>
                  <a:ea typeface="Roboto" panose="02000000000000000000" pitchFamily="2" charset="0"/>
                </a:rPr>
                <a:t>Use a Tier-2 of glow to denote linking.</a:t>
              </a:r>
              <a:endParaRPr lang="en-US" sz="1000" dirty="0">
                <a:solidFill>
                  <a:schemeClr val="tx1">
                    <a:lumMod val="85000"/>
                    <a:lumOff val="15000"/>
                  </a:schemeClr>
                </a:solidFill>
                <a:latin typeface="Roboto" panose="02000000000000000000" pitchFamily="2" charset="0"/>
                <a:ea typeface="Roboto" panose="02000000000000000000" pitchFamily="2" charset="0"/>
              </a:endParaRPr>
            </a:p>
          </p:txBody>
        </p:sp>
        <p:cxnSp>
          <p:nvCxnSpPr>
            <p:cNvPr id="40" name="Straight Arrow Connector 39">
              <a:extLst>
                <a:ext uri="{FF2B5EF4-FFF2-40B4-BE49-F238E27FC236}">
                  <a16:creationId xmlns:a16="http://schemas.microsoft.com/office/drawing/2014/main" id="{391EA85F-3BAC-4E27-BE36-812155B216A1}"/>
                </a:ext>
              </a:extLst>
            </p:cNvPr>
            <p:cNvCxnSpPr>
              <a:cxnSpLocks/>
            </p:cNvCxnSpPr>
            <p:nvPr/>
          </p:nvCxnSpPr>
          <p:spPr>
            <a:xfrm flipH="1" flipV="1">
              <a:off x="9376468" y="4420364"/>
              <a:ext cx="14670" cy="1301726"/>
            </a:xfrm>
            <a:prstGeom prst="straightConnector1">
              <a:avLst/>
            </a:prstGeom>
            <a:grpFill/>
            <a:ln w="12700">
              <a:solidFill>
                <a:srgbClr val="FFCC66"/>
              </a:solidFill>
              <a:prstDash val="sysDot"/>
              <a:tailEnd type="triangle"/>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EEEC20CA-937D-4CDF-8B6D-EA6BEDCF3DC0}"/>
              </a:ext>
            </a:extLst>
          </p:cNvPr>
          <p:cNvGrpSpPr/>
          <p:nvPr/>
        </p:nvGrpSpPr>
        <p:grpSpPr>
          <a:xfrm>
            <a:off x="10777072" y="5939329"/>
            <a:ext cx="1375494" cy="869902"/>
            <a:chOff x="9557819" y="5850937"/>
            <a:chExt cx="1375494" cy="869902"/>
          </a:xfrm>
        </p:grpSpPr>
        <p:sp>
          <p:nvSpPr>
            <p:cNvPr id="48" name="Rectangle: Rounded Corners 47">
              <a:extLst>
                <a:ext uri="{FF2B5EF4-FFF2-40B4-BE49-F238E27FC236}">
                  <a16:creationId xmlns:a16="http://schemas.microsoft.com/office/drawing/2014/main" id="{0572D073-D10C-48E0-BE24-55CF792FBD93}"/>
                </a:ext>
              </a:extLst>
            </p:cNvPr>
            <p:cNvSpPr/>
            <p:nvPr/>
          </p:nvSpPr>
          <p:spPr>
            <a:xfrm>
              <a:off x="10058400" y="5850937"/>
              <a:ext cx="874913" cy="134148"/>
            </a:xfrm>
            <a:prstGeom prst="round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lumMod val="85000"/>
                      <a:lumOff val="15000"/>
                    </a:schemeClr>
                  </a:solidFill>
                  <a:latin typeface="Roboto" panose="02000000000000000000" pitchFamily="2" charset="0"/>
                  <a:ea typeface="Roboto" panose="02000000000000000000" pitchFamily="2" charset="0"/>
                </a:rPr>
                <a:t>current</a:t>
              </a:r>
              <a:endParaRPr lang="en-US" sz="1100" dirty="0">
                <a:solidFill>
                  <a:schemeClr val="tx1">
                    <a:lumMod val="85000"/>
                    <a:lumOff val="15000"/>
                  </a:schemeClr>
                </a:solidFill>
                <a:latin typeface="Roboto" panose="02000000000000000000" pitchFamily="2" charset="0"/>
                <a:ea typeface="Roboto" panose="02000000000000000000" pitchFamily="2" charset="0"/>
              </a:endParaRPr>
            </a:p>
          </p:txBody>
        </p:sp>
        <p:sp>
          <p:nvSpPr>
            <p:cNvPr id="50" name="Rectangle: Rounded Corners 49">
              <a:extLst>
                <a:ext uri="{FF2B5EF4-FFF2-40B4-BE49-F238E27FC236}">
                  <a16:creationId xmlns:a16="http://schemas.microsoft.com/office/drawing/2014/main" id="{1E468199-1783-4AC2-9282-1BB0039087E3}"/>
                </a:ext>
              </a:extLst>
            </p:cNvPr>
            <p:cNvSpPr/>
            <p:nvPr/>
          </p:nvSpPr>
          <p:spPr>
            <a:xfrm>
              <a:off x="10058400" y="6028089"/>
              <a:ext cx="874913" cy="134148"/>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00B050"/>
                  </a:solidFill>
                  <a:latin typeface="Roboto" panose="02000000000000000000" pitchFamily="2" charset="0"/>
                  <a:ea typeface="Roboto" panose="02000000000000000000" pitchFamily="2" charset="0"/>
                </a:rPr>
                <a:t>new</a:t>
              </a:r>
              <a:endParaRPr lang="en-US" sz="1100" dirty="0">
                <a:solidFill>
                  <a:srgbClr val="00B050"/>
                </a:solidFill>
                <a:latin typeface="Roboto" panose="02000000000000000000" pitchFamily="2" charset="0"/>
                <a:ea typeface="Roboto" panose="02000000000000000000" pitchFamily="2" charset="0"/>
              </a:endParaRPr>
            </a:p>
          </p:txBody>
        </p:sp>
        <p:sp>
          <p:nvSpPr>
            <p:cNvPr id="51" name="Rectangle: Rounded Corners 50">
              <a:extLst>
                <a:ext uri="{FF2B5EF4-FFF2-40B4-BE49-F238E27FC236}">
                  <a16:creationId xmlns:a16="http://schemas.microsoft.com/office/drawing/2014/main" id="{98A4EC6E-9D17-4EB0-90E2-24207A5EA181}"/>
                </a:ext>
              </a:extLst>
            </p:cNvPr>
            <p:cNvSpPr/>
            <p:nvPr/>
          </p:nvSpPr>
          <p:spPr>
            <a:xfrm>
              <a:off x="10058400" y="6205241"/>
              <a:ext cx="874913" cy="134148"/>
            </a:xfrm>
            <a:prstGeom prst="round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9900"/>
                  </a:solidFill>
                  <a:latin typeface="Roboto" panose="02000000000000000000" pitchFamily="2" charset="0"/>
                  <a:ea typeface="Roboto" panose="02000000000000000000" pitchFamily="2" charset="0"/>
                </a:rPr>
                <a:t>modify</a:t>
              </a:r>
              <a:endParaRPr lang="en-US" sz="1100" dirty="0">
                <a:solidFill>
                  <a:srgbClr val="FF9900"/>
                </a:solidFill>
                <a:latin typeface="Roboto" panose="02000000000000000000" pitchFamily="2" charset="0"/>
                <a:ea typeface="Roboto" panose="02000000000000000000" pitchFamily="2" charset="0"/>
              </a:endParaRPr>
            </a:p>
          </p:txBody>
        </p:sp>
        <p:sp>
          <p:nvSpPr>
            <p:cNvPr id="52" name="Rectangle: Rounded Corners 51">
              <a:extLst>
                <a:ext uri="{FF2B5EF4-FFF2-40B4-BE49-F238E27FC236}">
                  <a16:creationId xmlns:a16="http://schemas.microsoft.com/office/drawing/2014/main" id="{68D4FF98-207D-4790-AF19-E9C5C0692405}"/>
                </a:ext>
              </a:extLst>
            </p:cNvPr>
            <p:cNvSpPr/>
            <p:nvPr/>
          </p:nvSpPr>
          <p:spPr>
            <a:xfrm>
              <a:off x="10058400" y="6382393"/>
              <a:ext cx="874913" cy="134148"/>
            </a:xfrm>
            <a:prstGeom prst="roundRect">
              <a:avLst/>
            </a:prstGeom>
            <a:no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7C80"/>
                  </a:solidFill>
                  <a:latin typeface="Roboto" panose="02000000000000000000" pitchFamily="2" charset="0"/>
                  <a:ea typeface="Roboto" panose="02000000000000000000" pitchFamily="2" charset="0"/>
                </a:rPr>
                <a:t>retire</a:t>
              </a:r>
              <a:endParaRPr lang="en-US" sz="1100" dirty="0">
                <a:solidFill>
                  <a:srgbClr val="FF7C80"/>
                </a:solidFill>
                <a:latin typeface="Roboto" panose="02000000000000000000" pitchFamily="2" charset="0"/>
                <a:ea typeface="Roboto" panose="02000000000000000000" pitchFamily="2" charset="0"/>
              </a:endParaRPr>
            </a:p>
          </p:txBody>
        </p:sp>
        <p:pic>
          <p:nvPicPr>
            <p:cNvPr id="54" name="Graphic 53" descr="Key">
              <a:extLst>
                <a:ext uri="{FF2B5EF4-FFF2-40B4-BE49-F238E27FC236}">
                  <a16:creationId xmlns:a16="http://schemas.microsoft.com/office/drawing/2014/main" id="{12879366-0269-4059-8DE6-035F26C6A45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rot="5400000">
              <a:off x="9557819" y="5954637"/>
              <a:ext cx="500581" cy="500581"/>
            </a:xfrm>
            <a:prstGeom prst="rect">
              <a:avLst/>
            </a:prstGeom>
          </p:spPr>
        </p:pic>
        <p:sp>
          <p:nvSpPr>
            <p:cNvPr id="56" name="Rectangle: Rounded Corners 55">
              <a:extLst>
                <a:ext uri="{FF2B5EF4-FFF2-40B4-BE49-F238E27FC236}">
                  <a16:creationId xmlns:a16="http://schemas.microsoft.com/office/drawing/2014/main" id="{84CC6897-A0D4-442D-A9B0-0A1069610515}"/>
                </a:ext>
              </a:extLst>
            </p:cNvPr>
            <p:cNvSpPr/>
            <p:nvPr/>
          </p:nvSpPr>
          <p:spPr>
            <a:xfrm>
              <a:off x="9646655" y="6559544"/>
              <a:ext cx="1286658" cy="161295"/>
            </a:xfrm>
            <a:prstGeom prst="roundRect">
              <a:avLst/>
            </a:prstGeom>
            <a:noFill/>
            <a:ln>
              <a:solidFill>
                <a:schemeClr val="tx1">
                  <a:lumMod val="85000"/>
                  <a:lumOff val="15000"/>
                </a:schemeClr>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i="1" dirty="0">
                  <a:solidFill>
                    <a:schemeClr val="tx1">
                      <a:lumMod val="85000"/>
                      <a:lumOff val="15000"/>
                    </a:schemeClr>
                  </a:solidFill>
                  <a:latin typeface="Roboto" panose="02000000000000000000" pitchFamily="2" charset="0"/>
                  <a:ea typeface="Roboto" panose="02000000000000000000" pitchFamily="2" charset="0"/>
                </a:rPr>
                <a:t>glow</a:t>
              </a:r>
              <a:r>
                <a:rPr lang="en-US" sz="800" dirty="0">
                  <a:solidFill>
                    <a:schemeClr val="tx1">
                      <a:lumMod val="85000"/>
                      <a:lumOff val="15000"/>
                    </a:schemeClr>
                  </a:solidFill>
                  <a:latin typeface="Roboto" panose="02000000000000000000" pitchFamily="2" charset="0"/>
                  <a:ea typeface="Roboto" panose="02000000000000000000" pitchFamily="2" charset="0"/>
                </a:rPr>
                <a:t>: click to navigate</a:t>
              </a:r>
              <a:endParaRPr lang="en-US" sz="1100" dirty="0">
                <a:solidFill>
                  <a:schemeClr val="tx1">
                    <a:lumMod val="85000"/>
                    <a:lumOff val="15000"/>
                  </a:schemeClr>
                </a:solidFill>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98819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ACF6C-449F-43CE-8EF0-E085D55845DB}"/>
              </a:ext>
            </a:extLst>
          </p:cNvPr>
          <p:cNvSpPr>
            <a:spLocks noGrp="1"/>
          </p:cNvSpPr>
          <p:nvPr>
            <p:ph type="title"/>
          </p:nvPr>
        </p:nvSpPr>
        <p:spPr>
          <a:xfrm>
            <a:off x="838200" y="365125"/>
            <a:ext cx="9980578" cy="713861"/>
          </a:xfrm>
        </p:spPr>
        <p:txBody>
          <a:bodyPr/>
          <a:lstStyle/>
          <a:p>
            <a:r>
              <a:rPr lang="en-US" dirty="0">
                <a:solidFill>
                  <a:srgbClr val="FF9900"/>
                </a:solidFill>
              </a:rPr>
              <a:t>Subsystem 1 : </a:t>
            </a:r>
            <a:r>
              <a:rPr lang="en-US" b="0" dirty="0">
                <a:solidFill>
                  <a:srgbClr val="FF9900"/>
                </a:solidFill>
              </a:rPr>
              <a:t>Component 1</a:t>
            </a:r>
          </a:p>
        </p:txBody>
      </p:sp>
      <p:grpSp>
        <p:nvGrpSpPr>
          <p:cNvPr id="76" name="Group 75">
            <a:extLst>
              <a:ext uri="{FF2B5EF4-FFF2-40B4-BE49-F238E27FC236}">
                <a16:creationId xmlns:a16="http://schemas.microsoft.com/office/drawing/2014/main" id="{1EED1834-D827-4A95-BF5C-F3C8F52C9C22}"/>
              </a:ext>
            </a:extLst>
          </p:cNvPr>
          <p:cNvGrpSpPr/>
          <p:nvPr/>
        </p:nvGrpSpPr>
        <p:grpSpPr>
          <a:xfrm>
            <a:off x="10918031" y="351630"/>
            <a:ext cx="850107" cy="1039813"/>
            <a:chOff x="10918031" y="351630"/>
            <a:chExt cx="850107" cy="1039813"/>
          </a:xfrm>
          <a:solidFill>
            <a:schemeClr val="bg1"/>
          </a:solidFill>
        </p:grpSpPr>
        <p:sp>
          <p:nvSpPr>
            <p:cNvPr id="5" name="Rectangle 4">
              <a:extLst>
                <a:ext uri="{FF2B5EF4-FFF2-40B4-BE49-F238E27FC236}">
                  <a16:creationId xmlns:a16="http://schemas.microsoft.com/office/drawing/2014/main" id="{19E7C888-9749-4BB4-BD58-1EFBA3733054}"/>
                </a:ext>
              </a:extLst>
            </p:cNvPr>
            <p:cNvSpPr/>
            <p:nvPr/>
          </p:nvSpPr>
          <p:spPr>
            <a:xfrm>
              <a:off x="11044238" y="351630"/>
              <a:ext cx="723900" cy="1039813"/>
            </a:xfrm>
            <a:prstGeom prst="rect">
              <a:avLst/>
            </a:prstGeom>
            <a:grp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9274C03-F99B-426E-90F2-22BCCF66D24A}"/>
                </a:ext>
              </a:extLst>
            </p:cNvPr>
            <p:cNvSpPr/>
            <p:nvPr/>
          </p:nvSpPr>
          <p:spPr>
            <a:xfrm>
              <a:off x="10918032" y="469899"/>
              <a:ext cx="604837" cy="311079"/>
            </a:xfrm>
            <a:prstGeom prst="rect">
              <a:avLst/>
            </a:prstGeom>
            <a:grp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E7AD21A-3B34-4F16-B4AF-FACDD1729A0D}"/>
                </a:ext>
              </a:extLst>
            </p:cNvPr>
            <p:cNvSpPr/>
            <p:nvPr/>
          </p:nvSpPr>
          <p:spPr>
            <a:xfrm>
              <a:off x="10918031" y="944164"/>
              <a:ext cx="604837" cy="311079"/>
            </a:xfrm>
            <a:prstGeom prst="rect">
              <a:avLst/>
            </a:prstGeom>
            <a:grp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Group 25">
            <a:extLst>
              <a:ext uri="{FF2B5EF4-FFF2-40B4-BE49-F238E27FC236}">
                <a16:creationId xmlns:a16="http://schemas.microsoft.com/office/drawing/2014/main" id="{52345C90-2842-4298-A70D-91C8E4CC7CDE}"/>
              </a:ext>
            </a:extLst>
          </p:cNvPr>
          <p:cNvGrpSpPr/>
          <p:nvPr/>
        </p:nvGrpSpPr>
        <p:grpSpPr>
          <a:xfrm>
            <a:off x="338138" y="2927791"/>
            <a:ext cx="2019504" cy="1002417"/>
            <a:chOff x="338138" y="2927791"/>
            <a:chExt cx="2019504" cy="1002417"/>
          </a:xfrm>
          <a:solidFill>
            <a:schemeClr val="bg1"/>
          </a:solidFill>
        </p:grpSpPr>
        <p:sp>
          <p:nvSpPr>
            <p:cNvPr id="20" name="Rectangle 19">
              <a:extLst>
                <a:ext uri="{FF2B5EF4-FFF2-40B4-BE49-F238E27FC236}">
                  <a16:creationId xmlns:a16="http://schemas.microsoft.com/office/drawing/2014/main" id="{A746EC2B-C861-4F6E-8DB5-E1E7DBFE3BE1}"/>
                </a:ext>
              </a:extLst>
            </p:cNvPr>
            <p:cNvSpPr/>
            <p:nvPr/>
          </p:nvSpPr>
          <p:spPr>
            <a:xfrm>
              <a:off x="338138" y="2927791"/>
              <a:ext cx="2019504" cy="1002417"/>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85000"/>
                      <a:lumOff val="15000"/>
                    </a:schemeClr>
                  </a:solidFill>
                  <a:latin typeface="Roboto" panose="02000000000000000000" pitchFamily="2" charset="0"/>
                  <a:ea typeface="Roboto" panose="02000000000000000000" pitchFamily="2" charset="0"/>
                </a:rPr>
                <a:t>&lt;&lt; dns &gt;&gt;</a:t>
              </a:r>
            </a:p>
            <a:p>
              <a:pPr algn="ctr">
                <a:lnSpc>
                  <a:spcPct val="150000"/>
                </a:lnSpc>
              </a:pPr>
              <a:r>
                <a:rPr lang="en-US" sz="1200" dirty="0">
                  <a:solidFill>
                    <a:schemeClr val="tx1">
                      <a:lumMod val="85000"/>
                      <a:lumOff val="15000"/>
                    </a:schemeClr>
                  </a:solidFill>
                  <a:latin typeface="Roboto" panose="02000000000000000000" pitchFamily="2" charset="0"/>
                  <a:ea typeface="Roboto" panose="02000000000000000000" pitchFamily="2" charset="0"/>
                </a:rPr>
                <a:t>System.com</a:t>
              </a:r>
            </a:p>
          </p:txBody>
        </p:sp>
        <p:grpSp>
          <p:nvGrpSpPr>
            <p:cNvPr id="24" name="Group 23">
              <a:extLst>
                <a:ext uri="{FF2B5EF4-FFF2-40B4-BE49-F238E27FC236}">
                  <a16:creationId xmlns:a16="http://schemas.microsoft.com/office/drawing/2014/main" id="{9FEF2344-58F9-4683-81DB-D94EE2921B76}"/>
                </a:ext>
              </a:extLst>
            </p:cNvPr>
            <p:cNvGrpSpPr/>
            <p:nvPr/>
          </p:nvGrpSpPr>
          <p:grpSpPr>
            <a:xfrm>
              <a:off x="2144923" y="2991359"/>
              <a:ext cx="178489" cy="218320"/>
              <a:chOff x="3955715" y="3026811"/>
              <a:chExt cx="850107" cy="1039813"/>
            </a:xfrm>
            <a:grpFill/>
          </p:grpSpPr>
          <p:sp>
            <p:nvSpPr>
              <p:cNvPr id="21" name="Rectangle 20">
                <a:extLst>
                  <a:ext uri="{FF2B5EF4-FFF2-40B4-BE49-F238E27FC236}">
                    <a16:creationId xmlns:a16="http://schemas.microsoft.com/office/drawing/2014/main" id="{7E1730A6-47FA-43A7-9AAA-8AF3DD83E917}"/>
                  </a:ext>
                </a:extLst>
              </p:cNvPr>
              <p:cNvSpPr/>
              <p:nvPr/>
            </p:nvSpPr>
            <p:spPr>
              <a:xfrm>
                <a:off x="4081922" y="3026811"/>
                <a:ext cx="723900" cy="1039813"/>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22" name="Rectangle 21">
                <a:extLst>
                  <a:ext uri="{FF2B5EF4-FFF2-40B4-BE49-F238E27FC236}">
                    <a16:creationId xmlns:a16="http://schemas.microsoft.com/office/drawing/2014/main" id="{11657A21-BA14-4A61-AC92-BA16F9FCE7EB}"/>
                  </a:ext>
                </a:extLst>
              </p:cNvPr>
              <p:cNvSpPr/>
              <p:nvPr/>
            </p:nvSpPr>
            <p:spPr>
              <a:xfrm>
                <a:off x="3955716" y="3145080"/>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23" name="Rectangle 22">
                <a:extLst>
                  <a:ext uri="{FF2B5EF4-FFF2-40B4-BE49-F238E27FC236}">
                    <a16:creationId xmlns:a16="http://schemas.microsoft.com/office/drawing/2014/main" id="{2758CCB2-D08D-4B8E-919E-A8634D2CE203}"/>
                  </a:ext>
                </a:extLst>
              </p:cNvPr>
              <p:cNvSpPr/>
              <p:nvPr/>
            </p:nvSpPr>
            <p:spPr>
              <a:xfrm>
                <a:off x="3955715" y="3619345"/>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grpSp>
      </p:grpSp>
      <p:grpSp>
        <p:nvGrpSpPr>
          <p:cNvPr id="27" name="Group 26">
            <a:extLst>
              <a:ext uri="{FF2B5EF4-FFF2-40B4-BE49-F238E27FC236}">
                <a16:creationId xmlns:a16="http://schemas.microsoft.com/office/drawing/2014/main" id="{5B38D9EF-4951-480E-B0D5-237C4DA6B171}"/>
              </a:ext>
            </a:extLst>
          </p:cNvPr>
          <p:cNvGrpSpPr/>
          <p:nvPr/>
        </p:nvGrpSpPr>
        <p:grpSpPr>
          <a:xfrm>
            <a:off x="3370441" y="2927789"/>
            <a:ext cx="2019504" cy="1002417"/>
            <a:chOff x="338138" y="2927791"/>
            <a:chExt cx="2019504" cy="1002417"/>
          </a:xfrm>
          <a:solidFill>
            <a:schemeClr val="bg1"/>
          </a:solidFill>
        </p:grpSpPr>
        <p:sp>
          <p:nvSpPr>
            <p:cNvPr id="28" name="Rectangle 27">
              <a:extLst>
                <a:ext uri="{FF2B5EF4-FFF2-40B4-BE49-F238E27FC236}">
                  <a16:creationId xmlns:a16="http://schemas.microsoft.com/office/drawing/2014/main" id="{B54EBBD1-68CD-42B0-9413-BD77A8EB73C5}"/>
                </a:ext>
              </a:extLst>
            </p:cNvPr>
            <p:cNvSpPr/>
            <p:nvPr/>
          </p:nvSpPr>
          <p:spPr>
            <a:xfrm>
              <a:off x="338138" y="2927791"/>
              <a:ext cx="2019504" cy="1002417"/>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85000"/>
                      <a:lumOff val="15000"/>
                    </a:schemeClr>
                  </a:solidFill>
                  <a:latin typeface="Roboto" panose="02000000000000000000" pitchFamily="2" charset="0"/>
                  <a:ea typeface="Roboto" panose="02000000000000000000" pitchFamily="2" charset="0"/>
                </a:rPr>
                <a:t>&lt;&lt; routing &gt;&gt;</a:t>
              </a:r>
            </a:p>
            <a:p>
              <a:pPr algn="ctr">
                <a:lnSpc>
                  <a:spcPct val="150000"/>
                </a:lnSpc>
              </a:pPr>
              <a:r>
                <a:rPr lang="en-US" sz="1200" dirty="0">
                  <a:solidFill>
                    <a:schemeClr val="tx1">
                      <a:lumMod val="85000"/>
                      <a:lumOff val="15000"/>
                    </a:schemeClr>
                  </a:solidFill>
                  <a:latin typeface="Roboto" panose="02000000000000000000" pitchFamily="2" charset="0"/>
                  <a:ea typeface="Roboto" panose="02000000000000000000" pitchFamily="2" charset="0"/>
                </a:rPr>
                <a:t>System.com</a:t>
              </a:r>
            </a:p>
          </p:txBody>
        </p:sp>
        <p:grpSp>
          <p:nvGrpSpPr>
            <p:cNvPr id="29" name="Group 28">
              <a:extLst>
                <a:ext uri="{FF2B5EF4-FFF2-40B4-BE49-F238E27FC236}">
                  <a16:creationId xmlns:a16="http://schemas.microsoft.com/office/drawing/2014/main" id="{87A0407A-DA23-4BEF-9EA3-A1004247223F}"/>
                </a:ext>
              </a:extLst>
            </p:cNvPr>
            <p:cNvGrpSpPr/>
            <p:nvPr/>
          </p:nvGrpSpPr>
          <p:grpSpPr>
            <a:xfrm>
              <a:off x="2144923" y="2991359"/>
              <a:ext cx="178489" cy="218320"/>
              <a:chOff x="3955715" y="3026811"/>
              <a:chExt cx="850107" cy="1039813"/>
            </a:xfrm>
            <a:grpFill/>
          </p:grpSpPr>
          <p:sp>
            <p:nvSpPr>
              <p:cNvPr id="30" name="Rectangle 29">
                <a:extLst>
                  <a:ext uri="{FF2B5EF4-FFF2-40B4-BE49-F238E27FC236}">
                    <a16:creationId xmlns:a16="http://schemas.microsoft.com/office/drawing/2014/main" id="{AAA9505F-FB1A-4D91-BB42-D8656E882337}"/>
                  </a:ext>
                </a:extLst>
              </p:cNvPr>
              <p:cNvSpPr/>
              <p:nvPr/>
            </p:nvSpPr>
            <p:spPr>
              <a:xfrm>
                <a:off x="4081922" y="3026811"/>
                <a:ext cx="723900" cy="1039813"/>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31" name="Rectangle 30">
                <a:extLst>
                  <a:ext uri="{FF2B5EF4-FFF2-40B4-BE49-F238E27FC236}">
                    <a16:creationId xmlns:a16="http://schemas.microsoft.com/office/drawing/2014/main" id="{8D8F07C9-017F-4FB7-9C21-C886B177E2B4}"/>
                  </a:ext>
                </a:extLst>
              </p:cNvPr>
              <p:cNvSpPr/>
              <p:nvPr/>
            </p:nvSpPr>
            <p:spPr>
              <a:xfrm>
                <a:off x="3955716" y="3145080"/>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32" name="Rectangle 31">
                <a:extLst>
                  <a:ext uri="{FF2B5EF4-FFF2-40B4-BE49-F238E27FC236}">
                    <a16:creationId xmlns:a16="http://schemas.microsoft.com/office/drawing/2014/main" id="{F7A8EE75-143B-4DC4-84C6-070A65B6E12D}"/>
                  </a:ext>
                </a:extLst>
              </p:cNvPr>
              <p:cNvSpPr/>
              <p:nvPr/>
            </p:nvSpPr>
            <p:spPr>
              <a:xfrm>
                <a:off x="3955715" y="3619345"/>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grpSp>
      </p:grpSp>
      <p:grpSp>
        <p:nvGrpSpPr>
          <p:cNvPr id="33" name="Group 32">
            <a:extLst>
              <a:ext uri="{FF2B5EF4-FFF2-40B4-BE49-F238E27FC236}">
                <a16:creationId xmlns:a16="http://schemas.microsoft.com/office/drawing/2014/main" id="{34F5A35C-CEA9-4C8F-8152-D7308A735F25}"/>
              </a:ext>
            </a:extLst>
          </p:cNvPr>
          <p:cNvGrpSpPr/>
          <p:nvPr/>
        </p:nvGrpSpPr>
        <p:grpSpPr>
          <a:xfrm>
            <a:off x="3370441" y="4710108"/>
            <a:ext cx="2019504" cy="1002417"/>
            <a:chOff x="338138" y="2927791"/>
            <a:chExt cx="2019504" cy="1002417"/>
          </a:xfrm>
          <a:solidFill>
            <a:schemeClr val="bg1"/>
          </a:solidFill>
        </p:grpSpPr>
        <p:sp>
          <p:nvSpPr>
            <p:cNvPr id="34" name="Rectangle 33">
              <a:extLst>
                <a:ext uri="{FF2B5EF4-FFF2-40B4-BE49-F238E27FC236}">
                  <a16:creationId xmlns:a16="http://schemas.microsoft.com/office/drawing/2014/main" id="{3C4A06CB-0633-485C-A2B9-8AD5DE3C6BD5}"/>
                </a:ext>
              </a:extLst>
            </p:cNvPr>
            <p:cNvSpPr/>
            <p:nvPr/>
          </p:nvSpPr>
          <p:spPr>
            <a:xfrm>
              <a:off x="338138" y="2927791"/>
              <a:ext cx="2019504" cy="1002417"/>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85000"/>
                      <a:lumOff val="15000"/>
                    </a:schemeClr>
                  </a:solidFill>
                  <a:latin typeface="Roboto" panose="02000000000000000000" pitchFamily="2" charset="0"/>
                  <a:ea typeface="Roboto" panose="02000000000000000000" pitchFamily="2" charset="0"/>
                </a:rPr>
                <a:t>&lt;&lt; service &gt;&gt;</a:t>
              </a:r>
            </a:p>
            <a:p>
              <a:pPr algn="ctr">
                <a:lnSpc>
                  <a:spcPct val="150000"/>
                </a:lnSpc>
              </a:pPr>
              <a:r>
                <a:rPr lang="en-US" sz="1200" dirty="0">
                  <a:solidFill>
                    <a:schemeClr val="tx1">
                      <a:lumMod val="85000"/>
                      <a:lumOff val="15000"/>
                    </a:schemeClr>
                  </a:solidFill>
                  <a:latin typeface="Roboto" panose="02000000000000000000" pitchFamily="2" charset="0"/>
                  <a:ea typeface="Roboto" panose="02000000000000000000" pitchFamily="2" charset="0"/>
                </a:rPr>
                <a:t>Regional Lookup</a:t>
              </a:r>
            </a:p>
          </p:txBody>
        </p:sp>
        <p:grpSp>
          <p:nvGrpSpPr>
            <p:cNvPr id="35" name="Group 34">
              <a:extLst>
                <a:ext uri="{FF2B5EF4-FFF2-40B4-BE49-F238E27FC236}">
                  <a16:creationId xmlns:a16="http://schemas.microsoft.com/office/drawing/2014/main" id="{B0D27CB4-861F-4E3D-8C7A-DC5738781C91}"/>
                </a:ext>
              </a:extLst>
            </p:cNvPr>
            <p:cNvGrpSpPr/>
            <p:nvPr/>
          </p:nvGrpSpPr>
          <p:grpSpPr>
            <a:xfrm>
              <a:off x="2144923" y="2991359"/>
              <a:ext cx="178489" cy="218320"/>
              <a:chOff x="3955715" y="3026811"/>
              <a:chExt cx="850107" cy="1039813"/>
            </a:xfrm>
            <a:grpFill/>
          </p:grpSpPr>
          <p:sp>
            <p:nvSpPr>
              <p:cNvPr id="36" name="Rectangle 35">
                <a:extLst>
                  <a:ext uri="{FF2B5EF4-FFF2-40B4-BE49-F238E27FC236}">
                    <a16:creationId xmlns:a16="http://schemas.microsoft.com/office/drawing/2014/main" id="{DFFF436A-E618-4FF3-AACF-8BD4926C0AC4}"/>
                  </a:ext>
                </a:extLst>
              </p:cNvPr>
              <p:cNvSpPr/>
              <p:nvPr/>
            </p:nvSpPr>
            <p:spPr>
              <a:xfrm>
                <a:off x="4081922" y="3026811"/>
                <a:ext cx="723900" cy="1039813"/>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37" name="Rectangle 36">
                <a:extLst>
                  <a:ext uri="{FF2B5EF4-FFF2-40B4-BE49-F238E27FC236}">
                    <a16:creationId xmlns:a16="http://schemas.microsoft.com/office/drawing/2014/main" id="{4C40594B-554E-4249-B246-AB5C247A0874}"/>
                  </a:ext>
                </a:extLst>
              </p:cNvPr>
              <p:cNvSpPr/>
              <p:nvPr/>
            </p:nvSpPr>
            <p:spPr>
              <a:xfrm>
                <a:off x="3955716" y="3145080"/>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38" name="Rectangle 37">
                <a:extLst>
                  <a:ext uri="{FF2B5EF4-FFF2-40B4-BE49-F238E27FC236}">
                    <a16:creationId xmlns:a16="http://schemas.microsoft.com/office/drawing/2014/main" id="{50AD7DD4-0FEC-44AE-A067-AC243A1407AE}"/>
                  </a:ext>
                </a:extLst>
              </p:cNvPr>
              <p:cNvSpPr/>
              <p:nvPr/>
            </p:nvSpPr>
            <p:spPr>
              <a:xfrm>
                <a:off x="3955715" y="3619345"/>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grpSp>
      </p:grpSp>
      <p:grpSp>
        <p:nvGrpSpPr>
          <p:cNvPr id="39" name="Group 38">
            <a:extLst>
              <a:ext uri="{FF2B5EF4-FFF2-40B4-BE49-F238E27FC236}">
                <a16:creationId xmlns:a16="http://schemas.microsoft.com/office/drawing/2014/main" id="{1066299C-BFC6-4FEA-9319-459CFF1D0A83}"/>
              </a:ext>
            </a:extLst>
          </p:cNvPr>
          <p:cNvGrpSpPr/>
          <p:nvPr/>
        </p:nvGrpSpPr>
        <p:grpSpPr>
          <a:xfrm>
            <a:off x="6402744" y="2927789"/>
            <a:ext cx="2019504" cy="1002417"/>
            <a:chOff x="338138" y="2927791"/>
            <a:chExt cx="2019504" cy="1002417"/>
          </a:xfrm>
        </p:grpSpPr>
        <p:sp>
          <p:nvSpPr>
            <p:cNvPr id="40" name="Rectangle 39">
              <a:extLst>
                <a:ext uri="{FF2B5EF4-FFF2-40B4-BE49-F238E27FC236}">
                  <a16:creationId xmlns:a16="http://schemas.microsoft.com/office/drawing/2014/main" id="{6EF72707-6A65-403E-A4CD-408D030601BF}"/>
                </a:ext>
              </a:extLst>
            </p:cNvPr>
            <p:cNvSpPr/>
            <p:nvPr/>
          </p:nvSpPr>
          <p:spPr>
            <a:xfrm>
              <a:off x="338138" y="2927791"/>
              <a:ext cx="2019504" cy="1002417"/>
            </a:xfrm>
            <a:prstGeom prst="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85000"/>
                      <a:lumOff val="15000"/>
                    </a:schemeClr>
                  </a:solidFill>
                  <a:latin typeface="Roboto" panose="02000000000000000000" pitchFamily="2" charset="0"/>
                  <a:ea typeface="Roboto" panose="02000000000000000000" pitchFamily="2" charset="0"/>
                </a:rPr>
                <a:t>&lt;&lt; load balancing &gt;&gt;</a:t>
              </a:r>
            </a:p>
            <a:p>
              <a:pPr algn="ctr">
                <a:lnSpc>
                  <a:spcPct val="150000"/>
                </a:lnSpc>
              </a:pPr>
              <a:r>
                <a:rPr lang="en-US" sz="1200" dirty="0">
                  <a:solidFill>
                    <a:schemeClr val="tx1">
                      <a:lumMod val="85000"/>
                      <a:lumOff val="15000"/>
                    </a:schemeClr>
                  </a:solidFill>
                  <a:latin typeface="Roboto" panose="02000000000000000000" pitchFamily="2" charset="0"/>
                  <a:ea typeface="Roboto" panose="02000000000000000000" pitchFamily="2" charset="0"/>
                </a:rPr>
                <a:t>Load Balancer System</a:t>
              </a:r>
            </a:p>
          </p:txBody>
        </p:sp>
        <p:grpSp>
          <p:nvGrpSpPr>
            <p:cNvPr id="41" name="Group 40">
              <a:extLst>
                <a:ext uri="{FF2B5EF4-FFF2-40B4-BE49-F238E27FC236}">
                  <a16:creationId xmlns:a16="http://schemas.microsoft.com/office/drawing/2014/main" id="{69422899-B9A4-42CE-A4A1-F3D0CA9111AD}"/>
                </a:ext>
              </a:extLst>
            </p:cNvPr>
            <p:cNvGrpSpPr/>
            <p:nvPr/>
          </p:nvGrpSpPr>
          <p:grpSpPr>
            <a:xfrm>
              <a:off x="2144923" y="2991359"/>
              <a:ext cx="178489" cy="218320"/>
              <a:chOff x="3955715" y="3026811"/>
              <a:chExt cx="850107" cy="1039813"/>
            </a:xfrm>
          </p:grpSpPr>
          <p:sp>
            <p:nvSpPr>
              <p:cNvPr id="42" name="Rectangle 41">
                <a:extLst>
                  <a:ext uri="{FF2B5EF4-FFF2-40B4-BE49-F238E27FC236}">
                    <a16:creationId xmlns:a16="http://schemas.microsoft.com/office/drawing/2014/main" id="{41672F3D-0FBE-4376-BF65-C64BE78CCFF0}"/>
                  </a:ext>
                </a:extLst>
              </p:cNvPr>
              <p:cNvSpPr/>
              <p:nvPr/>
            </p:nvSpPr>
            <p:spPr>
              <a:xfrm>
                <a:off x="4081922" y="3026811"/>
                <a:ext cx="723900" cy="1039813"/>
              </a:xfrm>
              <a:prstGeom prst="rect">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43" name="Rectangle 42">
                <a:extLst>
                  <a:ext uri="{FF2B5EF4-FFF2-40B4-BE49-F238E27FC236}">
                    <a16:creationId xmlns:a16="http://schemas.microsoft.com/office/drawing/2014/main" id="{C72B9D45-931A-4A93-9A2B-94B041851612}"/>
                  </a:ext>
                </a:extLst>
              </p:cNvPr>
              <p:cNvSpPr/>
              <p:nvPr/>
            </p:nvSpPr>
            <p:spPr>
              <a:xfrm>
                <a:off x="3955716" y="3145080"/>
                <a:ext cx="604837" cy="311079"/>
              </a:xfrm>
              <a:prstGeom prst="rect">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44" name="Rectangle 43">
                <a:extLst>
                  <a:ext uri="{FF2B5EF4-FFF2-40B4-BE49-F238E27FC236}">
                    <a16:creationId xmlns:a16="http://schemas.microsoft.com/office/drawing/2014/main" id="{E3199CE5-DEA7-4557-9DCE-13DF28E85157}"/>
                  </a:ext>
                </a:extLst>
              </p:cNvPr>
              <p:cNvSpPr/>
              <p:nvPr/>
            </p:nvSpPr>
            <p:spPr>
              <a:xfrm>
                <a:off x="3955715" y="3619345"/>
                <a:ext cx="604837" cy="311079"/>
              </a:xfrm>
              <a:prstGeom prst="rect">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grpSp>
      </p:grpSp>
      <p:grpSp>
        <p:nvGrpSpPr>
          <p:cNvPr id="45" name="Group 44">
            <a:extLst>
              <a:ext uri="{FF2B5EF4-FFF2-40B4-BE49-F238E27FC236}">
                <a16:creationId xmlns:a16="http://schemas.microsoft.com/office/drawing/2014/main" id="{367CF540-A712-4C1F-A4EF-F29213B07CC4}"/>
              </a:ext>
            </a:extLst>
          </p:cNvPr>
          <p:cNvGrpSpPr/>
          <p:nvPr/>
        </p:nvGrpSpPr>
        <p:grpSpPr>
          <a:xfrm>
            <a:off x="9435048" y="2927789"/>
            <a:ext cx="2019504" cy="1002417"/>
            <a:chOff x="338138" y="2927791"/>
            <a:chExt cx="2019504" cy="1002417"/>
          </a:xfrm>
          <a:solidFill>
            <a:schemeClr val="bg1"/>
          </a:solidFill>
        </p:grpSpPr>
        <p:sp>
          <p:nvSpPr>
            <p:cNvPr id="46" name="Rectangle 45">
              <a:extLst>
                <a:ext uri="{FF2B5EF4-FFF2-40B4-BE49-F238E27FC236}">
                  <a16:creationId xmlns:a16="http://schemas.microsoft.com/office/drawing/2014/main" id="{4E19652D-14BA-4735-A9A4-65A3D408B6D0}"/>
                </a:ext>
              </a:extLst>
            </p:cNvPr>
            <p:cNvSpPr/>
            <p:nvPr/>
          </p:nvSpPr>
          <p:spPr>
            <a:xfrm>
              <a:off x="338138" y="2927791"/>
              <a:ext cx="2019504" cy="1002417"/>
            </a:xfrm>
            <a:prstGeom prst="rect">
              <a:avLst/>
            </a:prstGeom>
            <a:grp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F9900"/>
                  </a:solidFill>
                  <a:latin typeface="Roboto" panose="02000000000000000000" pitchFamily="2" charset="0"/>
                  <a:ea typeface="Roboto" panose="02000000000000000000" pitchFamily="2" charset="0"/>
                </a:rPr>
                <a:t>&lt;&lt; routing&gt;&gt;</a:t>
              </a:r>
            </a:p>
            <a:p>
              <a:pPr algn="ctr"/>
              <a:r>
                <a:rPr lang="en-US" sz="1200" dirty="0">
                  <a:solidFill>
                    <a:srgbClr val="FF9900"/>
                  </a:solidFill>
                  <a:latin typeface="Roboto" panose="02000000000000000000" pitchFamily="2" charset="0"/>
                  <a:ea typeface="Roboto" panose="02000000000000000000" pitchFamily="2" charset="0"/>
                </a:rPr>
                <a:t>Reactive Routing</a:t>
              </a:r>
            </a:p>
          </p:txBody>
        </p:sp>
        <p:grpSp>
          <p:nvGrpSpPr>
            <p:cNvPr id="47" name="Group 46">
              <a:extLst>
                <a:ext uri="{FF2B5EF4-FFF2-40B4-BE49-F238E27FC236}">
                  <a16:creationId xmlns:a16="http://schemas.microsoft.com/office/drawing/2014/main" id="{2E4A21A7-C652-4739-9553-E89E25822078}"/>
                </a:ext>
              </a:extLst>
            </p:cNvPr>
            <p:cNvGrpSpPr/>
            <p:nvPr/>
          </p:nvGrpSpPr>
          <p:grpSpPr>
            <a:xfrm>
              <a:off x="2144923" y="2991359"/>
              <a:ext cx="178489" cy="218320"/>
              <a:chOff x="3955715" y="3026811"/>
              <a:chExt cx="850107" cy="1039813"/>
            </a:xfrm>
            <a:grpFill/>
          </p:grpSpPr>
          <p:sp>
            <p:nvSpPr>
              <p:cNvPr id="48" name="Rectangle 47">
                <a:extLst>
                  <a:ext uri="{FF2B5EF4-FFF2-40B4-BE49-F238E27FC236}">
                    <a16:creationId xmlns:a16="http://schemas.microsoft.com/office/drawing/2014/main" id="{D6084868-8983-4848-AD81-DE480680A37A}"/>
                  </a:ext>
                </a:extLst>
              </p:cNvPr>
              <p:cNvSpPr/>
              <p:nvPr/>
            </p:nvSpPr>
            <p:spPr>
              <a:xfrm>
                <a:off x="4081922" y="3026811"/>
                <a:ext cx="723900" cy="1039813"/>
              </a:xfrm>
              <a:prstGeom prst="rect">
                <a:avLst/>
              </a:prstGeom>
              <a:grp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9900"/>
                  </a:solidFill>
                </a:endParaRPr>
              </a:p>
            </p:txBody>
          </p:sp>
          <p:sp>
            <p:nvSpPr>
              <p:cNvPr id="49" name="Rectangle 48">
                <a:extLst>
                  <a:ext uri="{FF2B5EF4-FFF2-40B4-BE49-F238E27FC236}">
                    <a16:creationId xmlns:a16="http://schemas.microsoft.com/office/drawing/2014/main" id="{F3C098ED-7CC6-4E0F-99FD-F2570B6A6940}"/>
                  </a:ext>
                </a:extLst>
              </p:cNvPr>
              <p:cNvSpPr/>
              <p:nvPr/>
            </p:nvSpPr>
            <p:spPr>
              <a:xfrm>
                <a:off x="3955716" y="3145080"/>
                <a:ext cx="604837" cy="311079"/>
              </a:xfrm>
              <a:prstGeom prst="rect">
                <a:avLst/>
              </a:prstGeom>
              <a:grp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9900"/>
                  </a:solidFill>
                </a:endParaRPr>
              </a:p>
            </p:txBody>
          </p:sp>
          <p:sp>
            <p:nvSpPr>
              <p:cNvPr id="50" name="Rectangle 49">
                <a:extLst>
                  <a:ext uri="{FF2B5EF4-FFF2-40B4-BE49-F238E27FC236}">
                    <a16:creationId xmlns:a16="http://schemas.microsoft.com/office/drawing/2014/main" id="{D37B2EBE-D8A6-47DC-8D1B-0A8FDAA6A490}"/>
                  </a:ext>
                </a:extLst>
              </p:cNvPr>
              <p:cNvSpPr/>
              <p:nvPr/>
            </p:nvSpPr>
            <p:spPr>
              <a:xfrm>
                <a:off x="3955715" y="3619345"/>
                <a:ext cx="604837" cy="311079"/>
              </a:xfrm>
              <a:prstGeom prst="rect">
                <a:avLst/>
              </a:prstGeom>
              <a:grp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9900"/>
                  </a:solidFill>
                </a:endParaRPr>
              </a:p>
            </p:txBody>
          </p:sp>
        </p:grpSp>
      </p:grpSp>
      <p:cxnSp>
        <p:nvCxnSpPr>
          <p:cNvPr id="54" name="Straight Arrow Connector 53">
            <a:extLst>
              <a:ext uri="{FF2B5EF4-FFF2-40B4-BE49-F238E27FC236}">
                <a16:creationId xmlns:a16="http://schemas.microsoft.com/office/drawing/2014/main" id="{80B7BD7F-ED31-4417-B50E-1DD82263EB77}"/>
              </a:ext>
            </a:extLst>
          </p:cNvPr>
          <p:cNvCxnSpPr>
            <a:stCxn id="20" idx="3"/>
            <a:endCxn id="28" idx="1"/>
          </p:cNvCxnSpPr>
          <p:nvPr/>
        </p:nvCxnSpPr>
        <p:spPr>
          <a:xfrm flipV="1">
            <a:off x="2357642" y="3428998"/>
            <a:ext cx="1012799" cy="2"/>
          </a:xfrm>
          <a:prstGeom prst="straightConnector1">
            <a:avLst/>
          </a:prstGeom>
          <a:ln w="127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D96FD1DC-6BE4-4E40-A726-FCFAC2E65CD8}"/>
              </a:ext>
            </a:extLst>
          </p:cNvPr>
          <p:cNvCxnSpPr/>
          <p:nvPr/>
        </p:nvCxnSpPr>
        <p:spPr>
          <a:xfrm>
            <a:off x="3955200" y="3974215"/>
            <a:ext cx="0" cy="596073"/>
          </a:xfrm>
          <a:prstGeom prst="straightConnector1">
            <a:avLst/>
          </a:prstGeom>
          <a:ln w="127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8DF5C50C-BE00-4B92-8A29-EF1343AF661A}"/>
              </a:ext>
            </a:extLst>
          </p:cNvPr>
          <p:cNvCxnSpPr/>
          <p:nvPr/>
        </p:nvCxnSpPr>
        <p:spPr>
          <a:xfrm flipV="1">
            <a:off x="4793400" y="4067368"/>
            <a:ext cx="0" cy="642740"/>
          </a:xfrm>
          <a:prstGeom prst="straightConnector1">
            <a:avLst/>
          </a:prstGeom>
          <a:ln w="127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64BD5A5B-4D2F-4EB9-8DA3-5F20D987EC9A}"/>
              </a:ext>
            </a:extLst>
          </p:cNvPr>
          <p:cNvCxnSpPr>
            <a:stCxn id="28" idx="3"/>
            <a:endCxn id="40" idx="1"/>
          </p:cNvCxnSpPr>
          <p:nvPr/>
        </p:nvCxnSpPr>
        <p:spPr>
          <a:xfrm>
            <a:off x="5389945" y="3428998"/>
            <a:ext cx="1012799" cy="0"/>
          </a:xfrm>
          <a:prstGeom prst="straightConnector1">
            <a:avLst/>
          </a:prstGeom>
          <a:ln w="127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723E9713-DE40-4336-B3BD-41DF29A7DCD0}"/>
              </a:ext>
            </a:extLst>
          </p:cNvPr>
          <p:cNvCxnSpPr>
            <a:stCxn id="40" idx="3"/>
            <a:endCxn id="46" idx="1"/>
          </p:cNvCxnSpPr>
          <p:nvPr/>
        </p:nvCxnSpPr>
        <p:spPr>
          <a:xfrm>
            <a:off x="8422248" y="3428998"/>
            <a:ext cx="1012800" cy="0"/>
          </a:xfrm>
          <a:prstGeom prst="straightConnector1">
            <a:avLst/>
          </a:prstGeom>
          <a:ln w="127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16A8BD15-2FAE-462F-A9AE-2257A0B24E8F}"/>
              </a:ext>
            </a:extLst>
          </p:cNvPr>
          <p:cNvCxnSpPr>
            <a:cxnSpLocks/>
            <a:stCxn id="46" idx="0"/>
          </p:cNvCxnSpPr>
          <p:nvPr/>
        </p:nvCxnSpPr>
        <p:spPr>
          <a:xfrm flipV="1">
            <a:off x="10444800" y="1540299"/>
            <a:ext cx="8925" cy="1387490"/>
          </a:xfrm>
          <a:prstGeom prst="straightConnector1">
            <a:avLst/>
          </a:prstGeom>
          <a:ln w="127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3ACDDF40-4397-4DF2-B570-99E0E9AED961}"/>
              </a:ext>
            </a:extLst>
          </p:cNvPr>
          <p:cNvCxnSpPr>
            <a:cxnSpLocks/>
            <a:stCxn id="46" idx="2"/>
          </p:cNvCxnSpPr>
          <p:nvPr/>
        </p:nvCxnSpPr>
        <p:spPr>
          <a:xfrm>
            <a:off x="10444800" y="3930206"/>
            <a:ext cx="0" cy="1600202"/>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065B465D-7986-4644-B4F7-D7847D76D3A2}"/>
              </a:ext>
            </a:extLst>
          </p:cNvPr>
          <p:cNvSpPr txBox="1"/>
          <p:nvPr/>
        </p:nvSpPr>
        <p:spPr>
          <a:xfrm>
            <a:off x="2613249" y="3181080"/>
            <a:ext cx="471604" cy="246221"/>
          </a:xfrm>
          <a:prstGeom prst="rect">
            <a:avLst/>
          </a:prstGeom>
          <a:noFill/>
          <a:ln>
            <a:noFill/>
          </a:ln>
        </p:spPr>
        <p:txBody>
          <a:bodyPr wrap="none" rtlCol="0">
            <a:spAutoFit/>
          </a:bodyPr>
          <a:lstStyle/>
          <a:p>
            <a:r>
              <a:rPr lang="en-US" sz="1000" i="1" dirty="0">
                <a:solidFill>
                  <a:schemeClr val="tx1">
                    <a:lumMod val="85000"/>
                    <a:lumOff val="15000"/>
                  </a:schemeClr>
                </a:solidFill>
                <a:latin typeface="Roboto" panose="02000000000000000000" pitchFamily="2" charset="0"/>
                <a:ea typeface="Roboto" panose="02000000000000000000" pitchFamily="2" charset="0"/>
              </a:rPr>
              <a:t>https</a:t>
            </a:r>
          </a:p>
        </p:txBody>
      </p:sp>
      <p:sp>
        <p:nvSpPr>
          <p:cNvPr id="70" name="TextBox 69">
            <a:extLst>
              <a:ext uri="{FF2B5EF4-FFF2-40B4-BE49-F238E27FC236}">
                <a16:creationId xmlns:a16="http://schemas.microsoft.com/office/drawing/2014/main" id="{8DE7F731-39FA-4941-9CC4-304B37C02E57}"/>
              </a:ext>
            </a:extLst>
          </p:cNvPr>
          <p:cNvSpPr txBox="1"/>
          <p:nvPr/>
        </p:nvSpPr>
        <p:spPr>
          <a:xfrm>
            <a:off x="4118201" y="4197046"/>
            <a:ext cx="471604" cy="246221"/>
          </a:xfrm>
          <a:prstGeom prst="rect">
            <a:avLst/>
          </a:prstGeom>
          <a:noFill/>
        </p:spPr>
        <p:txBody>
          <a:bodyPr wrap="none" rtlCol="0">
            <a:spAutoFit/>
          </a:bodyPr>
          <a:lstStyle/>
          <a:p>
            <a:r>
              <a:rPr lang="en-US" sz="1000" i="1" dirty="0">
                <a:solidFill>
                  <a:schemeClr val="tx1">
                    <a:lumMod val="85000"/>
                    <a:lumOff val="15000"/>
                  </a:schemeClr>
                </a:solidFill>
                <a:latin typeface="Roboto" panose="02000000000000000000" pitchFamily="2" charset="0"/>
                <a:ea typeface="Roboto" panose="02000000000000000000" pitchFamily="2" charset="0"/>
              </a:rPr>
              <a:t>https</a:t>
            </a:r>
          </a:p>
        </p:txBody>
      </p:sp>
      <p:sp>
        <p:nvSpPr>
          <p:cNvPr id="71" name="TextBox 70">
            <a:extLst>
              <a:ext uri="{FF2B5EF4-FFF2-40B4-BE49-F238E27FC236}">
                <a16:creationId xmlns:a16="http://schemas.microsoft.com/office/drawing/2014/main" id="{1C5B30F9-0396-4854-9398-FFC79B7F8832}"/>
              </a:ext>
            </a:extLst>
          </p:cNvPr>
          <p:cNvSpPr txBox="1"/>
          <p:nvPr/>
        </p:nvSpPr>
        <p:spPr>
          <a:xfrm>
            <a:off x="5666917" y="3175558"/>
            <a:ext cx="471604" cy="246221"/>
          </a:xfrm>
          <a:prstGeom prst="rect">
            <a:avLst/>
          </a:prstGeom>
          <a:noFill/>
          <a:ln>
            <a:noFill/>
          </a:ln>
        </p:spPr>
        <p:txBody>
          <a:bodyPr wrap="none" rtlCol="0">
            <a:spAutoFit/>
          </a:bodyPr>
          <a:lstStyle/>
          <a:p>
            <a:r>
              <a:rPr lang="en-US" sz="1000" i="1" dirty="0">
                <a:solidFill>
                  <a:schemeClr val="tx1">
                    <a:lumMod val="85000"/>
                    <a:lumOff val="15000"/>
                  </a:schemeClr>
                </a:solidFill>
                <a:latin typeface="Roboto" panose="02000000000000000000" pitchFamily="2" charset="0"/>
                <a:ea typeface="Roboto" panose="02000000000000000000" pitchFamily="2" charset="0"/>
              </a:rPr>
              <a:t>https</a:t>
            </a:r>
          </a:p>
        </p:txBody>
      </p:sp>
      <p:sp>
        <p:nvSpPr>
          <p:cNvPr id="72" name="TextBox 71">
            <a:extLst>
              <a:ext uri="{FF2B5EF4-FFF2-40B4-BE49-F238E27FC236}">
                <a16:creationId xmlns:a16="http://schemas.microsoft.com/office/drawing/2014/main" id="{97C79575-A2BD-4593-B6A6-4FBF2349C5EB}"/>
              </a:ext>
            </a:extLst>
          </p:cNvPr>
          <p:cNvSpPr txBox="1"/>
          <p:nvPr/>
        </p:nvSpPr>
        <p:spPr>
          <a:xfrm>
            <a:off x="8686471" y="3148423"/>
            <a:ext cx="471604" cy="246221"/>
          </a:xfrm>
          <a:prstGeom prst="rect">
            <a:avLst/>
          </a:prstGeom>
          <a:noFill/>
        </p:spPr>
        <p:txBody>
          <a:bodyPr wrap="none" rtlCol="0">
            <a:spAutoFit/>
          </a:bodyPr>
          <a:lstStyle/>
          <a:p>
            <a:r>
              <a:rPr lang="en-US" sz="1000" i="1" dirty="0">
                <a:solidFill>
                  <a:schemeClr val="tx1">
                    <a:lumMod val="85000"/>
                    <a:lumOff val="15000"/>
                  </a:schemeClr>
                </a:solidFill>
                <a:latin typeface="Roboto" panose="02000000000000000000" pitchFamily="2" charset="0"/>
                <a:ea typeface="Roboto" panose="02000000000000000000" pitchFamily="2" charset="0"/>
              </a:rPr>
              <a:t>https</a:t>
            </a:r>
          </a:p>
        </p:txBody>
      </p:sp>
      <p:sp>
        <p:nvSpPr>
          <p:cNvPr id="73" name="TextBox 72">
            <a:extLst>
              <a:ext uri="{FF2B5EF4-FFF2-40B4-BE49-F238E27FC236}">
                <a16:creationId xmlns:a16="http://schemas.microsoft.com/office/drawing/2014/main" id="{3B5AF22F-8048-40BB-9803-5CDF2CCBB7FF}"/>
              </a:ext>
            </a:extLst>
          </p:cNvPr>
          <p:cNvSpPr txBox="1"/>
          <p:nvPr/>
        </p:nvSpPr>
        <p:spPr>
          <a:xfrm>
            <a:off x="10478072" y="2110932"/>
            <a:ext cx="644728" cy="400110"/>
          </a:xfrm>
          <a:prstGeom prst="rect">
            <a:avLst/>
          </a:prstGeom>
          <a:noFill/>
        </p:spPr>
        <p:txBody>
          <a:bodyPr wrap="none" rtlCol="0">
            <a:spAutoFit/>
          </a:bodyPr>
          <a:lstStyle/>
          <a:p>
            <a:r>
              <a:rPr lang="en-US" sz="1000" i="1" dirty="0">
                <a:solidFill>
                  <a:schemeClr val="tx1">
                    <a:lumMod val="85000"/>
                    <a:lumOff val="15000"/>
                  </a:schemeClr>
                </a:solidFill>
                <a:latin typeface="Roboto" panose="02000000000000000000" pitchFamily="2" charset="0"/>
                <a:ea typeface="Roboto" panose="02000000000000000000" pitchFamily="2" charset="0"/>
              </a:rPr>
              <a:t>Desktop</a:t>
            </a:r>
          </a:p>
          <a:p>
            <a:r>
              <a:rPr lang="en-US" sz="1000" i="1" dirty="0">
                <a:solidFill>
                  <a:schemeClr val="tx1">
                    <a:lumMod val="85000"/>
                    <a:lumOff val="15000"/>
                  </a:schemeClr>
                </a:solidFill>
                <a:latin typeface="Roboto" panose="02000000000000000000" pitchFamily="2" charset="0"/>
                <a:ea typeface="Roboto" panose="02000000000000000000" pitchFamily="2" charset="0"/>
              </a:rPr>
              <a:t>Browser</a:t>
            </a:r>
          </a:p>
        </p:txBody>
      </p:sp>
      <p:sp>
        <p:nvSpPr>
          <p:cNvPr id="74" name="TextBox 73">
            <a:extLst>
              <a:ext uri="{FF2B5EF4-FFF2-40B4-BE49-F238E27FC236}">
                <a16:creationId xmlns:a16="http://schemas.microsoft.com/office/drawing/2014/main" id="{A7BDABE8-31AC-4B13-B89E-3CFBDD0F1C2B}"/>
              </a:ext>
            </a:extLst>
          </p:cNvPr>
          <p:cNvSpPr txBox="1"/>
          <p:nvPr/>
        </p:nvSpPr>
        <p:spPr>
          <a:xfrm>
            <a:off x="10478072" y="4530252"/>
            <a:ext cx="562975" cy="400110"/>
          </a:xfrm>
          <a:prstGeom prst="rect">
            <a:avLst/>
          </a:prstGeom>
          <a:noFill/>
        </p:spPr>
        <p:txBody>
          <a:bodyPr wrap="square" rtlCol="0">
            <a:spAutoFit/>
          </a:bodyPr>
          <a:lstStyle/>
          <a:p>
            <a:r>
              <a:rPr lang="en-US" sz="1000" i="1" dirty="0">
                <a:solidFill>
                  <a:srgbClr val="99FF33"/>
                </a:solidFill>
                <a:latin typeface="Roboto" panose="02000000000000000000" pitchFamily="2" charset="0"/>
                <a:ea typeface="Roboto" panose="02000000000000000000" pitchFamily="2" charset="0"/>
              </a:rPr>
              <a:t>Native</a:t>
            </a:r>
          </a:p>
          <a:p>
            <a:r>
              <a:rPr lang="en-US" sz="1000" i="1" dirty="0">
                <a:solidFill>
                  <a:srgbClr val="99FF33"/>
                </a:solidFill>
                <a:latin typeface="Roboto" panose="02000000000000000000" pitchFamily="2" charset="0"/>
                <a:ea typeface="Roboto" panose="02000000000000000000" pitchFamily="2" charset="0"/>
              </a:rPr>
              <a:t>Mobile</a:t>
            </a:r>
          </a:p>
        </p:txBody>
      </p:sp>
      <p:sp>
        <p:nvSpPr>
          <p:cNvPr id="77" name="Right Bracket 76">
            <a:hlinkClick r:id="rId2" action="ppaction://hlinksldjump"/>
            <a:extLst>
              <a:ext uri="{FF2B5EF4-FFF2-40B4-BE49-F238E27FC236}">
                <a16:creationId xmlns:a16="http://schemas.microsoft.com/office/drawing/2014/main" id="{42AB1E45-1C86-443A-BF50-9D7898C5BC15}"/>
              </a:ext>
            </a:extLst>
          </p:cNvPr>
          <p:cNvSpPr/>
          <p:nvPr/>
        </p:nvSpPr>
        <p:spPr>
          <a:xfrm rot="16200000">
            <a:off x="10323356" y="5428658"/>
            <a:ext cx="242888" cy="446388"/>
          </a:xfrm>
          <a:prstGeom prst="rightBracket">
            <a:avLst>
              <a:gd name="adj" fmla="val 91892"/>
            </a:avLst>
          </a:prstGeom>
          <a:ln w="12700">
            <a:solidFill>
              <a:srgbClr val="00B050"/>
            </a:solidFill>
          </a:ln>
          <a:effectLst>
            <a:glow rad="2286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8" name="Right Bracket 77">
            <a:hlinkClick r:id="rId3" action="ppaction://hlinksldjump"/>
            <a:extLst>
              <a:ext uri="{FF2B5EF4-FFF2-40B4-BE49-F238E27FC236}">
                <a16:creationId xmlns:a16="http://schemas.microsoft.com/office/drawing/2014/main" id="{500ED54C-B210-4BAD-9956-1556D996CF9E}"/>
              </a:ext>
            </a:extLst>
          </p:cNvPr>
          <p:cNvSpPr/>
          <p:nvPr/>
        </p:nvSpPr>
        <p:spPr>
          <a:xfrm rot="5400000">
            <a:off x="10323356" y="1188914"/>
            <a:ext cx="242888" cy="446388"/>
          </a:xfrm>
          <a:prstGeom prst="rightBracket">
            <a:avLst>
              <a:gd name="adj" fmla="val 91892"/>
            </a:avLst>
          </a:prstGeom>
          <a:ln w="12700">
            <a:solidFill>
              <a:schemeClr val="tx1">
                <a:lumMod val="85000"/>
                <a:lumOff val="15000"/>
              </a:schemeClr>
            </a:solidFill>
          </a:ln>
          <a:effectLst>
            <a:glow rad="2286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ABBE9036-EB5B-4660-BA80-2620B51A336A}"/>
              </a:ext>
            </a:extLst>
          </p:cNvPr>
          <p:cNvGrpSpPr/>
          <p:nvPr/>
        </p:nvGrpSpPr>
        <p:grpSpPr>
          <a:xfrm>
            <a:off x="8021507" y="1267611"/>
            <a:ext cx="2124393" cy="713859"/>
            <a:chOff x="8021507" y="1267611"/>
            <a:chExt cx="2124393" cy="713859"/>
          </a:xfrm>
          <a:solidFill>
            <a:srgbClr val="FFFF99"/>
          </a:solidFill>
        </p:grpSpPr>
        <p:sp>
          <p:nvSpPr>
            <p:cNvPr id="67" name="Rectangle: Folded Corner 66">
              <a:extLst>
                <a:ext uri="{FF2B5EF4-FFF2-40B4-BE49-F238E27FC236}">
                  <a16:creationId xmlns:a16="http://schemas.microsoft.com/office/drawing/2014/main" id="{57452FBC-370D-4F43-B832-9E0697B4B791}"/>
                </a:ext>
              </a:extLst>
            </p:cNvPr>
            <p:cNvSpPr/>
            <p:nvPr/>
          </p:nvSpPr>
          <p:spPr>
            <a:xfrm>
              <a:off x="8021507" y="1267611"/>
              <a:ext cx="1823855" cy="713859"/>
            </a:xfrm>
            <a:prstGeom prst="foldedCorner">
              <a:avLst>
                <a:gd name="adj" fmla="val 35491"/>
              </a:avLst>
            </a:prstGeom>
            <a:grp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b="1" dirty="0">
                  <a:solidFill>
                    <a:schemeClr val="tx1">
                      <a:lumMod val="85000"/>
                      <a:lumOff val="15000"/>
                    </a:schemeClr>
                  </a:solidFill>
                  <a:latin typeface="Roboto" panose="02000000000000000000" pitchFamily="2" charset="0"/>
                  <a:ea typeface="Roboto" panose="02000000000000000000" pitchFamily="2" charset="0"/>
                </a:rPr>
                <a:t>Note: Link Endpoints</a:t>
              </a:r>
            </a:p>
            <a:p>
              <a:r>
                <a:rPr lang="en-US" sz="900" dirty="0">
                  <a:solidFill>
                    <a:schemeClr val="tx1">
                      <a:lumMod val="85000"/>
                      <a:lumOff val="15000"/>
                    </a:schemeClr>
                  </a:solidFill>
                  <a:latin typeface="Roboto" panose="02000000000000000000" pitchFamily="2" charset="0"/>
                  <a:ea typeface="Roboto" panose="02000000000000000000" pitchFamily="2" charset="0"/>
                </a:rPr>
                <a:t>Always link endpoints for easier navigation when presenting or reading.</a:t>
              </a:r>
            </a:p>
          </p:txBody>
        </p:sp>
        <p:cxnSp>
          <p:nvCxnSpPr>
            <p:cNvPr id="68" name="Straight Arrow Connector 67">
              <a:extLst>
                <a:ext uri="{FF2B5EF4-FFF2-40B4-BE49-F238E27FC236}">
                  <a16:creationId xmlns:a16="http://schemas.microsoft.com/office/drawing/2014/main" id="{AFAF1B68-108D-474D-9229-328DAC75AB71}"/>
                </a:ext>
              </a:extLst>
            </p:cNvPr>
            <p:cNvCxnSpPr>
              <a:cxnSpLocks/>
              <a:stCxn id="67" idx="3"/>
            </p:cNvCxnSpPr>
            <p:nvPr/>
          </p:nvCxnSpPr>
          <p:spPr>
            <a:xfrm flipV="1">
              <a:off x="9845362" y="1471842"/>
              <a:ext cx="300538" cy="152699"/>
            </a:xfrm>
            <a:prstGeom prst="straightConnector1">
              <a:avLst/>
            </a:prstGeom>
            <a:grpFill/>
            <a:ln w="12700">
              <a:solidFill>
                <a:srgbClr val="FFCC66"/>
              </a:solidFill>
              <a:prstDash val="sysDot"/>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2D3E3DD1-F661-4303-9AAF-74157321D1A5}"/>
              </a:ext>
            </a:extLst>
          </p:cNvPr>
          <p:cNvGrpSpPr/>
          <p:nvPr/>
        </p:nvGrpSpPr>
        <p:grpSpPr>
          <a:xfrm>
            <a:off x="7122633" y="4259050"/>
            <a:ext cx="2447254" cy="2345883"/>
            <a:chOff x="7122633" y="4259050"/>
            <a:chExt cx="2447254" cy="2345883"/>
          </a:xfrm>
          <a:solidFill>
            <a:srgbClr val="FFFF99"/>
          </a:solidFill>
        </p:grpSpPr>
        <p:sp>
          <p:nvSpPr>
            <p:cNvPr id="66" name="Rectangle: Folded Corner 65">
              <a:extLst>
                <a:ext uri="{FF2B5EF4-FFF2-40B4-BE49-F238E27FC236}">
                  <a16:creationId xmlns:a16="http://schemas.microsoft.com/office/drawing/2014/main" id="{BAEAEC8C-B0D4-476A-BC0C-1F73412F4FEF}"/>
                </a:ext>
              </a:extLst>
            </p:cNvPr>
            <p:cNvSpPr/>
            <p:nvPr/>
          </p:nvSpPr>
          <p:spPr>
            <a:xfrm>
              <a:off x="7122633" y="5693935"/>
              <a:ext cx="2447254" cy="910998"/>
            </a:xfrm>
            <a:prstGeom prst="foldedCorner">
              <a:avLst>
                <a:gd name="adj" fmla="val 35491"/>
              </a:avLst>
            </a:prstGeom>
            <a:grp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b="1" dirty="0">
                  <a:solidFill>
                    <a:schemeClr val="tx1">
                      <a:lumMod val="85000"/>
                      <a:lumOff val="15000"/>
                    </a:schemeClr>
                  </a:solidFill>
                  <a:latin typeface="Roboto" panose="02000000000000000000" pitchFamily="2" charset="0"/>
                  <a:ea typeface="Roboto" panose="02000000000000000000" pitchFamily="2" charset="0"/>
                </a:rPr>
                <a:t>Note: Always Note Changes</a:t>
              </a:r>
            </a:p>
            <a:p>
              <a:r>
                <a:rPr lang="en-US" sz="800" dirty="0">
                  <a:solidFill>
                    <a:schemeClr val="tx1">
                      <a:lumMod val="85000"/>
                      <a:lumOff val="15000"/>
                    </a:schemeClr>
                  </a:solidFill>
                  <a:latin typeface="Roboto" panose="02000000000000000000" pitchFamily="2" charset="0"/>
                  <a:ea typeface="Roboto" panose="02000000000000000000" pitchFamily="2" charset="0"/>
                </a:rPr>
                <a:t>Any change in design or architecture should be accompanied by a note detailing what exactly might be changing; even if it this is a note or link to more details.</a:t>
              </a:r>
              <a:endParaRPr lang="en-US" sz="1000" dirty="0">
                <a:solidFill>
                  <a:schemeClr val="tx1">
                    <a:lumMod val="85000"/>
                    <a:lumOff val="15000"/>
                  </a:schemeClr>
                </a:solidFill>
                <a:latin typeface="Roboto" panose="02000000000000000000" pitchFamily="2" charset="0"/>
                <a:ea typeface="Roboto" panose="02000000000000000000" pitchFamily="2" charset="0"/>
              </a:endParaRPr>
            </a:p>
          </p:txBody>
        </p:sp>
        <p:cxnSp>
          <p:nvCxnSpPr>
            <p:cNvPr id="75" name="Straight Arrow Connector 74">
              <a:extLst>
                <a:ext uri="{FF2B5EF4-FFF2-40B4-BE49-F238E27FC236}">
                  <a16:creationId xmlns:a16="http://schemas.microsoft.com/office/drawing/2014/main" id="{FDD08512-DE05-49C6-81F0-9EF6BFC826A8}"/>
                </a:ext>
              </a:extLst>
            </p:cNvPr>
            <p:cNvCxnSpPr>
              <a:cxnSpLocks/>
              <a:stCxn id="66" idx="0"/>
            </p:cNvCxnSpPr>
            <p:nvPr/>
          </p:nvCxnSpPr>
          <p:spPr>
            <a:xfrm flipV="1">
              <a:off x="8346260" y="4259050"/>
              <a:ext cx="1004708" cy="1434885"/>
            </a:xfrm>
            <a:prstGeom prst="straightConnector1">
              <a:avLst/>
            </a:prstGeom>
            <a:grpFill/>
            <a:ln w="12700">
              <a:solidFill>
                <a:srgbClr val="FFCC66"/>
              </a:solidFill>
              <a:prstDash val="sysDot"/>
              <a:tailEnd type="triangle"/>
            </a:ln>
          </p:spPr>
          <p:style>
            <a:lnRef idx="1">
              <a:schemeClr val="accent1"/>
            </a:lnRef>
            <a:fillRef idx="0">
              <a:schemeClr val="accent1"/>
            </a:fillRef>
            <a:effectRef idx="0">
              <a:schemeClr val="accent1"/>
            </a:effectRef>
            <a:fontRef idx="minor">
              <a:schemeClr val="tx1"/>
            </a:fontRef>
          </p:style>
        </p:cxnSp>
      </p:grpSp>
      <p:pic>
        <p:nvPicPr>
          <p:cNvPr id="91" name="Graphic 90" descr="Home">
            <a:hlinkClick r:id="rId4" action="ppaction://hlinksldjump"/>
            <a:extLst>
              <a:ext uri="{FF2B5EF4-FFF2-40B4-BE49-F238E27FC236}">
                <a16:creationId xmlns:a16="http://schemas.microsoft.com/office/drawing/2014/main" id="{90F17BA2-FEC5-4AD6-AFC2-E5CBD740E1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4372" y="502939"/>
            <a:ext cx="324131" cy="324131"/>
          </a:xfrm>
          <a:prstGeom prst="rect">
            <a:avLst/>
          </a:prstGeom>
          <a:effectLst>
            <a:glow rad="63500">
              <a:schemeClr val="accent3">
                <a:satMod val="175000"/>
                <a:alpha val="40000"/>
              </a:schemeClr>
            </a:glow>
          </a:effectLst>
        </p:spPr>
      </p:pic>
      <p:grpSp>
        <p:nvGrpSpPr>
          <p:cNvPr id="92" name="Group 91">
            <a:extLst>
              <a:ext uri="{FF2B5EF4-FFF2-40B4-BE49-F238E27FC236}">
                <a16:creationId xmlns:a16="http://schemas.microsoft.com/office/drawing/2014/main" id="{B7EA370F-B636-4252-9B25-CDCE1526506C}"/>
              </a:ext>
            </a:extLst>
          </p:cNvPr>
          <p:cNvGrpSpPr/>
          <p:nvPr/>
        </p:nvGrpSpPr>
        <p:grpSpPr>
          <a:xfrm>
            <a:off x="10777072" y="5939329"/>
            <a:ext cx="1375494" cy="869902"/>
            <a:chOff x="9557819" y="5850937"/>
            <a:chExt cx="1375494" cy="869902"/>
          </a:xfrm>
        </p:grpSpPr>
        <p:sp>
          <p:nvSpPr>
            <p:cNvPr id="93" name="Rectangle: Rounded Corners 92">
              <a:extLst>
                <a:ext uri="{FF2B5EF4-FFF2-40B4-BE49-F238E27FC236}">
                  <a16:creationId xmlns:a16="http://schemas.microsoft.com/office/drawing/2014/main" id="{541FA244-48A5-4D8D-87E6-4C54E22A031B}"/>
                </a:ext>
              </a:extLst>
            </p:cNvPr>
            <p:cNvSpPr/>
            <p:nvPr/>
          </p:nvSpPr>
          <p:spPr>
            <a:xfrm>
              <a:off x="10058400" y="5850937"/>
              <a:ext cx="874913" cy="134148"/>
            </a:xfrm>
            <a:prstGeom prst="round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lumMod val="85000"/>
                      <a:lumOff val="15000"/>
                    </a:schemeClr>
                  </a:solidFill>
                  <a:latin typeface="Roboto" panose="02000000000000000000" pitchFamily="2" charset="0"/>
                  <a:ea typeface="Roboto" panose="02000000000000000000" pitchFamily="2" charset="0"/>
                </a:rPr>
                <a:t>current</a:t>
              </a:r>
              <a:endParaRPr lang="en-US" sz="1100" dirty="0">
                <a:solidFill>
                  <a:schemeClr val="tx1">
                    <a:lumMod val="85000"/>
                    <a:lumOff val="15000"/>
                  </a:schemeClr>
                </a:solidFill>
                <a:latin typeface="Roboto" panose="02000000000000000000" pitchFamily="2" charset="0"/>
                <a:ea typeface="Roboto" panose="02000000000000000000" pitchFamily="2" charset="0"/>
              </a:endParaRPr>
            </a:p>
          </p:txBody>
        </p:sp>
        <p:sp>
          <p:nvSpPr>
            <p:cNvPr id="94" name="Rectangle: Rounded Corners 93">
              <a:extLst>
                <a:ext uri="{FF2B5EF4-FFF2-40B4-BE49-F238E27FC236}">
                  <a16:creationId xmlns:a16="http://schemas.microsoft.com/office/drawing/2014/main" id="{31449BE2-EA3A-48B2-9E6E-39E03D680955}"/>
                </a:ext>
              </a:extLst>
            </p:cNvPr>
            <p:cNvSpPr/>
            <p:nvPr/>
          </p:nvSpPr>
          <p:spPr>
            <a:xfrm>
              <a:off x="10058400" y="6028089"/>
              <a:ext cx="874913" cy="134148"/>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00B050"/>
                  </a:solidFill>
                  <a:latin typeface="Roboto" panose="02000000000000000000" pitchFamily="2" charset="0"/>
                  <a:ea typeface="Roboto" panose="02000000000000000000" pitchFamily="2" charset="0"/>
                </a:rPr>
                <a:t>new</a:t>
              </a:r>
              <a:endParaRPr lang="en-US" sz="1100" dirty="0">
                <a:solidFill>
                  <a:srgbClr val="00B050"/>
                </a:solidFill>
                <a:latin typeface="Roboto" panose="02000000000000000000" pitchFamily="2" charset="0"/>
                <a:ea typeface="Roboto" panose="02000000000000000000" pitchFamily="2" charset="0"/>
              </a:endParaRPr>
            </a:p>
          </p:txBody>
        </p:sp>
        <p:sp>
          <p:nvSpPr>
            <p:cNvPr id="95" name="Rectangle: Rounded Corners 94">
              <a:extLst>
                <a:ext uri="{FF2B5EF4-FFF2-40B4-BE49-F238E27FC236}">
                  <a16:creationId xmlns:a16="http://schemas.microsoft.com/office/drawing/2014/main" id="{EFDB70C2-6372-4DE2-A9C0-2E8CCE4301E1}"/>
                </a:ext>
              </a:extLst>
            </p:cNvPr>
            <p:cNvSpPr/>
            <p:nvPr/>
          </p:nvSpPr>
          <p:spPr>
            <a:xfrm>
              <a:off x="10058400" y="6205241"/>
              <a:ext cx="874913" cy="134148"/>
            </a:xfrm>
            <a:prstGeom prst="round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9900"/>
                  </a:solidFill>
                  <a:latin typeface="Roboto" panose="02000000000000000000" pitchFamily="2" charset="0"/>
                  <a:ea typeface="Roboto" panose="02000000000000000000" pitchFamily="2" charset="0"/>
                </a:rPr>
                <a:t>modify</a:t>
              </a:r>
              <a:endParaRPr lang="en-US" sz="1100" dirty="0">
                <a:solidFill>
                  <a:srgbClr val="FF9900"/>
                </a:solidFill>
                <a:latin typeface="Roboto" panose="02000000000000000000" pitchFamily="2" charset="0"/>
                <a:ea typeface="Roboto" panose="02000000000000000000" pitchFamily="2" charset="0"/>
              </a:endParaRPr>
            </a:p>
          </p:txBody>
        </p:sp>
        <p:sp>
          <p:nvSpPr>
            <p:cNvPr id="96" name="Rectangle: Rounded Corners 95">
              <a:extLst>
                <a:ext uri="{FF2B5EF4-FFF2-40B4-BE49-F238E27FC236}">
                  <a16:creationId xmlns:a16="http://schemas.microsoft.com/office/drawing/2014/main" id="{3E35DC67-AF37-449D-BEAE-428BDC9E5932}"/>
                </a:ext>
              </a:extLst>
            </p:cNvPr>
            <p:cNvSpPr/>
            <p:nvPr/>
          </p:nvSpPr>
          <p:spPr>
            <a:xfrm>
              <a:off x="10058400" y="6382393"/>
              <a:ext cx="874913" cy="134148"/>
            </a:xfrm>
            <a:prstGeom prst="roundRect">
              <a:avLst/>
            </a:prstGeom>
            <a:no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7C80"/>
                  </a:solidFill>
                  <a:latin typeface="Roboto" panose="02000000000000000000" pitchFamily="2" charset="0"/>
                  <a:ea typeface="Roboto" panose="02000000000000000000" pitchFamily="2" charset="0"/>
                </a:rPr>
                <a:t>retire</a:t>
              </a:r>
              <a:endParaRPr lang="en-US" sz="1100" dirty="0">
                <a:solidFill>
                  <a:srgbClr val="FF7C80"/>
                </a:solidFill>
                <a:latin typeface="Roboto" panose="02000000000000000000" pitchFamily="2" charset="0"/>
                <a:ea typeface="Roboto" panose="02000000000000000000" pitchFamily="2" charset="0"/>
              </a:endParaRPr>
            </a:p>
          </p:txBody>
        </p:sp>
        <p:pic>
          <p:nvPicPr>
            <p:cNvPr id="97" name="Graphic 96" descr="Key">
              <a:extLst>
                <a:ext uri="{FF2B5EF4-FFF2-40B4-BE49-F238E27FC236}">
                  <a16:creationId xmlns:a16="http://schemas.microsoft.com/office/drawing/2014/main" id="{B12B35A5-3F02-46C3-AA0E-B359E925DE3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5400000">
              <a:off x="9557819" y="5954637"/>
              <a:ext cx="500581" cy="500581"/>
            </a:xfrm>
            <a:prstGeom prst="rect">
              <a:avLst/>
            </a:prstGeom>
          </p:spPr>
        </p:pic>
        <p:sp>
          <p:nvSpPr>
            <p:cNvPr id="98" name="Rectangle: Rounded Corners 97">
              <a:extLst>
                <a:ext uri="{FF2B5EF4-FFF2-40B4-BE49-F238E27FC236}">
                  <a16:creationId xmlns:a16="http://schemas.microsoft.com/office/drawing/2014/main" id="{7304541E-B619-4BDA-B40A-B8976669890C}"/>
                </a:ext>
              </a:extLst>
            </p:cNvPr>
            <p:cNvSpPr/>
            <p:nvPr/>
          </p:nvSpPr>
          <p:spPr>
            <a:xfrm>
              <a:off x="9646655" y="6559544"/>
              <a:ext cx="1286658" cy="161295"/>
            </a:xfrm>
            <a:prstGeom prst="roundRect">
              <a:avLst/>
            </a:prstGeom>
            <a:noFill/>
            <a:ln>
              <a:solidFill>
                <a:schemeClr val="tx1">
                  <a:lumMod val="85000"/>
                  <a:lumOff val="15000"/>
                </a:schemeClr>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i="1" dirty="0">
                  <a:solidFill>
                    <a:schemeClr val="tx1">
                      <a:lumMod val="85000"/>
                      <a:lumOff val="15000"/>
                    </a:schemeClr>
                  </a:solidFill>
                  <a:latin typeface="Roboto" panose="02000000000000000000" pitchFamily="2" charset="0"/>
                  <a:ea typeface="Roboto" panose="02000000000000000000" pitchFamily="2" charset="0"/>
                </a:rPr>
                <a:t>glow</a:t>
              </a:r>
              <a:r>
                <a:rPr lang="en-US" sz="800" dirty="0">
                  <a:solidFill>
                    <a:schemeClr val="tx1">
                      <a:lumMod val="85000"/>
                      <a:lumOff val="15000"/>
                    </a:schemeClr>
                  </a:solidFill>
                  <a:latin typeface="Roboto" panose="02000000000000000000" pitchFamily="2" charset="0"/>
                  <a:ea typeface="Roboto" panose="02000000000000000000" pitchFamily="2" charset="0"/>
                </a:rPr>
                <a:t>: click to navigate</a:t>
              </a:r>
              <a:endParaRPr lang="en-US" sz="1100" dirty="0">
                <a:solidFill>
                  <a:schemeClr val="tx1">
                    <a:lumMod val="85000"/>
                    <a:lumOff val="15000"/>
                  </a:schemeClr>
                </a:solidFill>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3171582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76"/>
                                        </p:tgtEl>
                                      </p:cBhvr>
                                    </p:animEffect>
                                    <p:set>
                                      <p:cBhvr>
                                        <p:cTn id="7" dur="1" fill="hold">
                                          <p:stCondLst>
                                            <p:cond delay="499"/>
                                          </p:stCondLst>
                                        </p:cTn>
                                        <p:tgtEl>
                                          <p:spTgt spid="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ACF6C-449F-43CE-8EF0-E085D55845DB}"/>
              </a:ext>
            </a:extLst>
          </p:cNvPr>
          <p:cNvSpPr>
            <a:spLocks noGrp="1"/>
          </p:cNvSpPr>
          <p:nvPr>
            <p:ph type="title"/>
          </p:nvPr>
        </p:nvSpPr>
        <p:spPr/>
        <p:txBody>
          <a:bodyPr/>
          <a:lstStyle/>
          <a:p>
            <a:r>
              <a:rPr lang="en-US" dirty="0"/>
              <a:t>Subsystem 1 : </a:t>
            </a:r>
            <a:r>
              <a:rPr lang="en-US" b="0" dirty="0"/>
              <a:t>Component 2</a:t>
            </a:r>
          </a:p>
        </p:txBody>
      </p:sp>
      <p:grpSp>
        <p:nvGrpSpPr>
          <p:cNvPr id="31" name="Group 30">
            <a:extLst>
              <a:ext uri="{FF2B5EF4-FFF2-40B4-BE49-F238E27FC236}">
                <a16:creationId xmlns:a16="http://schemas.microsoft.com/office/drawing/2014/main" id="{F0B8D0A9-7189-4348-97E1-D5A2E76654CA}"/>
              </a:ext>
            </a:extLst>
          </p:cNvPr>
          <p:cNvGrpSpPr/>
          <p:nvPr/>
        </p:nvGrpSpPr>
        <p:grpSpPr>
          <a:xfrm>
            <a:off x="1888217" y="3265191"/>
            <a:ext cx="2019504" cy="1002417"/>
            <a:chOff x="338138" y="2927791"/>
            <a:chExt cx="2019504" cy="1002417"/>
          </a:xfrm>
          <a:solidFill>
            <a:schemeClr val="bg1"/>
          </a:solidFill>
        </p:grpSpPr>
        <p:sp>
          <p:nvSpPr>
            <p:cNvPr id="32" name="Rectangle 31">
              <a:extLst>
                <a:ext uri="{FF2B5EF4-FFF2-40B4-BE49-F238E27FC236}">
                  <a16:creationId xmlns:a16="http://schemas.microsoft.com/office/drawing/2014/main" id="{8477A16B-8A54-4DA1-BE72-E4D286E6DA80}"/>
                </a:ext>
              </a:extLst>
            </p:cNvPr>
            <p:cNvSpPr/>
            <p:nvPr/>
          </p:nvSpPr>
          <p:spPr>
            <a:xfrm>
              <a:off x="338138" y="2927791"/>
              <a:ext cx="2019504" cy="1002417"/>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85000"/>
                      <a:lumOff val="15000"/>
                    </a:schemeClr>
                  </a:solidFill>
                  <a:latin typeface="Roboto" panose="02000000000000000000" pitchFamily="2" charset="0"/>
                  <a:ea typeface="Roboto" panose="02000000000000000000" pitchFamily="2" charset="0"/>
                </a:rPr>
                <a:t>&lt;&lt; type &gt;&gt;</a:t>
              </a:r>
            </a:p>
            <a:p>
              <a:pPr algn="ctr">
                <a:lnSpc>
                  <a:spcPct val="150000"/>
                </a:lnSpc>
              </a:pPr>
              <a:r>
                <a:rPr lang="en-US" sz="1200" dirty="0">
                  <a:solidFill>
                    <a:schemeClr val="tx1">
                      <a:lumMod val="85000"/>
                      <a:lumOff val="15000"/>
                    </a:schemeClr>
                  </a:solidFill>
                  <a:latin typeface="Roboto" panose="02000000000000000000" pitchFamily="2" charset="0"/>
                  <a:ea typeface="Roboto" panose="02000000000000000000" pitchFamily="2" charset="0"/>
                </a:rPr>
                <a:t>Name / tech</a:t>
              </a:r>
            </a:p>
          </p:txBody>
        </p:sp>
        <p:grpSp>
          <p:nvGrpSpPr>
            <p:cNvPr id="33" name="Group 32">
              <a:extLst>
                <a:ext uri="{FF2B5EF4-FFF2-40B4-BE49-F238E27FC236}">
                  <a16:creationId xmlns:a16="http://schemas.microsoft.com/office/drawing/2014/main" id="{EC5E166C-25BE-4880-8AC2-4A48313C8FAC}"/>
                </a:ext>
              </a:extLst>
            </p:cNvPr>
            <p:cNvGrpSpPr/>
            <p:nvPr/>
          </p:nvGrpSpPr>
          <p:grpSpPr>
            <a:xfrm>
              <a:off x="2144923" y="2991359"/>
              <a:ext cx="178489" cy="218320"/>
              <a:chOff x="3955715" y="3026811"/>
              <a:chExt cx="850107" cy="1039813"/>
            </a:xfrm>
            <a:grpFill/>
          </p:grpSpPr>
          <p:sp>
            <p:nvSpPr>
              <p:cNvPr id="34" name="Rectangle 33">
                <a:extLst>
                  <a:ext uri="{FF2B5EF4-FFF2-40B4-BE49-F238E27FC236}">
                    <a16:creationId xmlns:a16="http://schemas.microsoft.com/office/drawing/2014/main" id="{85EAD08E-73EE-4FCD-AF43-035BA67FC640}"/>
                  </a:ext>
                </a:extLst>
              </p:cNvPr>
              <p:cNvSpPr/>
              <p:nvPr/>
            </p:nvSpPr>
            <p:spPr>
              <a:xfrm>
                <a:off x="4081922" y="3026811"/>
                <a:ext cx="723900" cy="1039813"/>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35" name="Rectangle 34">
                <a:extLst>
                  <a:ext uri="{FF2B5EF4-FFF2-40B4-BE49-F238E27FC236}">
                    <a16:creationId xmlns:a16="http://schemas.microsoft.com/office/drawing/2014/main" id="{0B9CEDDA-FAA8-4CD8-A2C4-D657C33E270A}"/>
                  </a:ext>
                </a:extLst>
              </p:cNvPr>
              <p:cNvSpPr/>
              <p:nvPr/>
            </p:nvSpPr>
            <p:spPr>
              <a:xfrm>
                <a:off x="3955716" y="3145080"/>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36" name="Rectangle 35">
                <a:extLst>
                  <a:ext uri="{FF2B5EF4-FFF2-40B4-BE49-F238E27FC236}">
                    <a16:creationId xmlns:a16="http://schemas.microsoft.com/office/drawing/2014/main" id="{A8B2E222-288A-4956-A933-494EA5E18945}"/>
                  </a:ext>
                </a:extLst>
              </p:cNvPr>
              <p:cNvSpPr/>
              <p:nvPr/>
            </p:nvSpPr>
            <p:spPr>
              <a:xfrm>
                <a:off x="3955715" y="3619345"/>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grpSp>
      </p:grpSp>
      <p:grpSp>
        <p:nvGrpSpPr>
          <p:cNvPr id="37" name="Group 36">
            <a:extLst>
              <a:ext uri="{FF2B5EF4-FFF2-40B4-BE49-F238E27FC236}">
                <a16:creationId xmlns:a16="http://schemas.microsoft.com/office/drawing/2014/main" id="{6AC5D85F-01F9-446D-BC9E-32430073C217}"/>
              </a:ext>
            </a:extLst>
          </p:cNvPr>
          <p:cNvGrpSpPr/>
          <p:nvPr/>
        </p:nvGrpSpPr>
        <p:grpSpPr>
          <a:xfrm>
            <a:off x="4920520" y="3265189"/>
            <a:ext cx="2019504" cy="1002417"/>
            <a:chOff x="338138" y="2927791"/>
            <a:chExt cx="2019504" cy="1002417"/>
          </a:xfrm>
          <a:solidFill>
            <a:schemeClr val="bg1"/>
          </a:solidFill>
        </p:grpSpPr>
        <p:sp>
          <p:nvSpPr>
            <p:cNvPr id="38" name="Rectangle 37">
              <a:extLst>
                <a:ext uri="{FF2B5EF4-FFF2-40B4-BE49-F238E27FC236}">
                  <a16:creationId xmlns:a16="http://schemas.microsoft.com/office/drawing/2014/main" id="{83F50015-9FDA-4047-AD0B-02AA54F2E0D6}"/>
                </a:ext>
              </a:extLst>
            </p:cNvPr>
            <p:cNvSpPr/>
            <p:nvPr/>
          </p:nvSpPr>
          <p:spPr>
            <a:xfrm>
              <a:off x="338138" y="2927791"/>
              <a:ext cx="2019504" cy="1002417"/>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85000"/>
                      <a:lumOff val="15000"/>
                    </a:schemeClr>
                  </a:solidFill>
                  <a:latin typeface="Roboto" panose="02000000000000000000" pitchFamily="2" charset="0"/>
                  <a:ea typeface="Roboto" panose="02000000000000000000" pitchFamily="2" charset="0"/>
                </a:rPr>
                <a:t>&lt;&lt; type &gt;&gt;</a:t>
              </a:r>
            </a:p>
            <a:p>
              <a:pPr algn="ctr">
                <a:lnSpc>
                  <a:spcPct val="150000"/>
                </a:lnSpc>
              </a:pPr>
              <a:r>
                <a:rPr lang="en-US" sz="1200" dirty="0">
                  <a:solidFill>
                    <a:schemeClr val="tx1">
                      <a:lumMod val="85000"/>
                      <a:lumOff val="15000"/>
                    </a:schemeClr>
                  </a:solidFill>
                  <a:latin typeface="Roboto" panose="02000000000000000000" pitchFamily="2" charset="0"/>
                  <a:ea typeface="Roboto" panose="02000000000000000000" pitchFamily="2" charset="0"/>
                </a:rPr>
                <a:t>Name / tech</a:t>
              </a:r>
            </a:p>
          </p:txBody>
        </p:sp>
        <p:grpSp>
          <p:nvGrpSpPr>
            <p:cNvPr id="39" name="Group 38">
              <a:extLst>
                <a:ext uri="{FF2B5EF4-FFF2-40B4-BE49-F238E27FC236}">
                  <a16:creationId xmlns:a16="http://schemas.microsoft.com/office/drawing/2014/main" id="{C77D7141-98D3-475E-829F-2303C76AF97B}"/>
                </a:ext>
              </a:extLst>
            </p:cNvPr>
            <p:cNvGrpSpPr/>
            <p:nvPr/>
          </p:nvGrpSpPr>
          <p:grpSpPr>
            <a:xfrm>
              <a:off x="2144923" y="2991359"/>
              <a:ext cx="178489" cy="218320"/>
              <a:chOff x="3955715" y="3026811"/>
              <a:chExt cx="850107" cy="1039813"/>
            </a:xfrm>
            <a:grpFill/>
          </p:grpSpPr>
          <p:sp>
            <p:nvSpPr>
              <p:cNvPr id="40" name="Rectangle 39">
                <a:extLst>
                  <a:ext uri="{FF2B5EF4-FFF2-40B4-BE49-F238E27FC236}">
                    <a16:creationId xmlns:a16="http://schemas.microsoft.com/office/drawing/2014/main" id="{2E3D3DFE-18FB-4652-9549-02206570339E}"/>
                  </a:ext>
                </a:extLst>
              </p:cNvPr>
              <p:cNvSpPr/>
              <p:nvPr/>
            </p:nvSpPr>
            <p:spPr>
              <a:xfrm>
                <a:off x="4081922" y="3026811"/>
                <a:ext cx="723900" cy="1039813"/>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41" name="Rectangle 40">
                <a:extLst>
                  <a:ext uri="{FF2B5EF4-FFF2-40B4-BE49-F238E27FC236}">
                    <a16:creationId xmlns:a16="http://schemas.microsoft.com/office/drawing/2014/main" id="{5087DFA9-1779-4E7A-BCC9-626A78047484}"/>
                  </a:ext>
                </a:extLst>
              </p:cNvPr>
              <p:cNvSpPr/>
              <p:nvPr/>
            </p:nvSpPr>
            <p:spPr>
              <a:xfrm>
                <a:off x="3955716" y="3145080"/>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42" name="Rectangle 41">
                <a:extLst>
                  <a:ext uri="{FF2B5EF4-FFF2-40B4-BE49-F238E27FC236}">
                    <a16:creationId xmlns:a16="http://schemas.microsoft.com/office/drawing/2014/main" id="{A8A78E3B-5560-415F-A1EE-989BACAD41F3}"/>
                  </a:ext>
                </a:extLst>
              </p:cNvPr>
              <p:cNvSpPr/>
              <p:nvPr/>
            </p:nvSpPr>
            <p:spPr>
              <a:xfrm>
                <a:off x="3955715" y="3619345"/>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grpSp>
      </p:grpSp>
      <p:grpSp>
        <p:nvGrpSpPr>
          <p:cNvPr id="43" name="Group 42">
            <a:extLst>
              <a:ext uri="{FF2B5EF4-FFF2-40B4-BE49-F238E27FC236}">
                <a16:creationId xmlns:a16="http://schemas.microsoft.com/office/drawing/2014/main" id="{6B736639-B372-40E4-B364-0601C4D9E8C0}"/>
              </a:ext>
            </a:extLst>
          </p:cNvPr>
          <p:cNvGrpSpPr/>
          <p:nvPr/>
        </p:nvGrpSpPr>
        <p:grpSpPr>
          <a:xfrm>
            <a:off x="4920520" y="1523269"/>
            <a:ext cx="2019504" cy="1002417"/>
            <a:chOff x="338138" y="2927791"/>
            <a:chExt cx="2019504" cy="1002417"/>
          </a:xfrm>
          <a:solidFill>
            <a:schemeClr val="bg1"/>
          </a:solidFill>
        </p:grpSpPr>
        <p:sp>
          <p:nvSpPr>
            <p:cNvPr id="44" name="Rectangle 43">
              <a:extLst>
                <a:ext uri="{FF2B5EF4-FFF2-40B4-BE49-F238E27FC236}">
                  <a16:creationId xmlns:a16="http://schemas.microsoft.com/office/drawing/2014/main" id="{3CEF7546-E36C-4994-8036-BE1593364DC2}"/>
                </a:ext>
              </a:extLst>
            </p:cNvPr>
            <p:cNvSpPr/>
            <p:nvPr/>
          </p:nvSpPr>
          <p:spPr>
            <a:xfrm>
              <a:off x="338138" y="2927791"/>
              <a:ext cx="2019504" cy="1002417"/>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85000"/>
                      <a:lumOff val="15000"/>
                    </a:schemeClr>
                  </a:solidFill>
                  <a:latin typeface="Roboto" panose="02000000000000000000" pitchFamily="2" charset="0"/>
                  <a:ea typeface="Roboto" panose="02000000000000000000" pitchFamily="2" charset="0"/>
                </a:rPr>
                <a:t>&lt;&lt; service &gt;&gt;</a:t>
              </a:r>
            </a:p>
            <a:p>
              <a:pPr algn="ctr">
                <a:lnSpc>
                  <a:spcPct val="150000"/>
                </a:lnSpc>
              </a:pPr>
              <a:r>
                <a:rPr lang="en-US" sz="1200" dirty="0">
                  <a:solidFill>
                    <a:schemeClr val="tx1">
                      <a:lumMod val="85000"/>
                      <a:lumOff val="15000"/>
                    </a:schemeClr>
                  </a:solidFill>
                  <a:latin typeface="Roboto" panose="02000000000000000000" pitchFamily="2" charset="0"/>
                  <a:ea typeface="Roboto" panose="02000000000000000000" pitchFamily="2" charset="0"/>
                </a:rPr>
                <a:t>Name / tech</a:t>
              </a:r>
            </a:p>
          </p:txBody>
        </p:sp>
        <p:grpSp>
          <p:nvGrpSpPr>
            <p:cNvPr id="45" name="Group 44">
              <a:extLst>
                <a:ext uri="{FF2B5EF4-FFF2-40B4-BE49-F238E27FC236}">
                  <a16:creationId xmlns:a16="http://schemas.microsoft.com/office/drawing/2014/main" id="{4B19B926-57CA-4617-8784-82B551CD11A0}"/>
                </a:ext>
              </a:extLst>
            </p:cNvPr>
            <p:cNvGrpSpPr/>
            <p:nvPr/>
          </p:nvGrpSpPr>
          <p:grpSpPr>
            <a:xfrm>
              <a:off x="2144923" y="2991359"/>
              <a:ext cx="178489" cy="218320"/>
              <a:chOff x="3955715" y="3026811"/>
              <a:chExt cx="850107" cy="1039813"/>
            </a:xfrm>
            <a:grpFill/>
          </p:grpSpPr>
          <p:sp>
            <p:nvSpPr>
              <p:cNvPr id="46" name="Rectangle 45">
                <a:extLst>
                  <a:ext uri="{FF2B5EF4-FFF2-40B4-BE49-F238E27FC236}">
                    <a16:creationId xmlns:a16="http://schemas.microsoft.com/office/drawing/2014/main" id="{781FB84C-4B30-489F-8527-27E8317F30DB}"/>
                  </a:ext>
                </a:extLst>
              </p:cNvPr>
              <p:cNvSpPr/>
              <p:nvPr/>
            </p:nvSpPr>
            <p:spPr>
              <a:xfrm>
                <a:off x="4081922" y="3026811"/>
                <a:ext cx="723900" cy="1039813"/>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47" name="Rectangle 46">
                <a:extLst>
                  <a:ext uri="{FF2B5EF4-FFF2-40B4-BE49-F238E27FC236}">
                    <a16:creationId xmlns:a16="http://schemas.microsoft.com/office/drawing/2014/main" id="{D1B77659-0598-4F14-B43D-89FE576F4367}"/>
                  </a:ext>
                </a:extLst>
              </p:cNvPr>
              <p:cNvSpPr/>
              <p:nvPr/>
            </p:nvSpPr>
            <p:spPr>
              <a:xfrm>
                <a:off x="3955716" y="3145080"/>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48" name="Rectangle 47">
                <a:extLst>
                  <a:ext uri="{FF2B5EF4-FFF2-40B4-BE49-F238E27FC236}">
                    <a16:creationId xmlns:a16="http://schemas.microsoft.com/office/drawing/2014/main" id="{BFD7A99D-DD02-40DC-8D30-059972BB751E}"/>
                  </a:ext>
                </a:extLst>
              </p:cNvPr>
              <p:cNvSpPr/>
              <p:nvPr/>
            </p:nvSpPr>
            <p:spPr>
              <a:xfrm>
                <a:off x="3955715" y="3619345"/>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grpSp>
      </p:grpSp>
      <p:grpSp>
        <p:nvGrpSpPr>
          <p:cNvPr id="49" name="Group 48">
            <a:extLst>
              <a:ext uri="{FF2B5EF4-FFF2-40B4-BE49-F238E27FC236}">
                <a16:creationId xmlns:a16="http://schemas.microsoft.com/office/drawing/2014/main" id="{D2396649-C882-41C5-85AD-E691F9E00CC8}"/>
              </a:ext>
            </a:extLst>
          </p:cNvPr>
          <p:cNvGrpSpPr/>
          <p:nvPr/>
        </p:nvGrpSpPr>
        <p:grpSpPr>
          <a:xfrm>
            <a:off x="7952823" y="3265189"/>
            <a:ext cx="2019504" cy="1002417"/>
            <a:chOff x="338138" y="2927791"/>
            <a:chExt cx="2019504" cy="1002417"/>
          </a:xfrm>
          <a:solidFill>
            <a:schemeClr val="bg1"/>
          </a:solidFill>
        </p:grpSpPr>
        <p:sp>
          <p:nvSpPr>
            <p:cNvPr id="50" name="Rectangle 49">
              <a:extLst>
                <a:ext uri="{FF2B5EF4-FFF2-40B4-BE49-F238E27FC236}">
                  <a16:creationId xmlns:a16="http://schemas.microsoft.com/office/drawing/2014/main" id="{36967839-2911-4E1B-B56B-F533B5F7D970}"/>
                </a:ext>
              </a:extLst>
            </p:cNvPr>
            <p:cNvSpPr/>
            <p:nvPr/>
          </p:nvSpPr>
          <p:spPr>
            <a:xfrm>
              <a:off x="338138" y="2927791"/>
              <a:ext cx="2019504" cy="1002417"/>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85000"/>
                      <a:lumOff val="15000"/>
                    </a:schemeClr>
                  </a:solidFill>
                  <a:latin typeface="Roboto" panose="02000000000000000000" pitchFamily="2" charset="0"/>
                  <a:ea typeface="Roboto" panose="02000000000000000000" pitchFamily="2" charset="0"/>
                </a:rPr>
                <a:t>&lt;&lt; type &gt;&gt;</a:t>
              </a:r>
            </a:p>
            <a:p>
              <a:pPr algn="ctr">
                <a:lnSpc>
                  <a:spcPct val="150000"/>
                </a:lnSpc>
              </a:pPr>
              <a:r>
                <a:rPr lang="en-US" sz="1200" dirty="0">
                  <a:solidFill>
                    <a:schemeClr val="tx1">
                      <a:lumMod val="85000"/>
                      <a:lumOff val="15000"/>
                    </a:schemeClr>
                  </a:solidFill>
                  <a:latin typeface="Roboto" panose="02000000000000000000" pitchFamily="2" charset="0"/>
                  <a:ea typeface="Roboto" panose="02000000000000000000" pitchFamily="2" charset="0"/>
                </a:rPr>
                <a:t>Name / tech</a:t>
              </a:r>
            </a:p>
          </p:txBody>
        </p:sp>
        <p:grpSp>
          <p:nvGrpSpPr>
            <p:cNvPr id="51" name="Group 50">
              <a:extLst>
                <a:ext uri="{FF2B5EF4-FFF2-40B4-BE49-F238E27FC236}">
                  <a16:creationId xmlns:a16="http://schemas.microsoft.com/office/drawing/2014/main" id="{D5C9A6B9-B663-4794-9774-20089DB65643}"/>
                </a:ext>
              </a:extLst>
            </p:cNvPr>
            <p:cNvGrpSpPr/>
            <p:nvPr/>
          </p:nvGrpSpPr>
          <p:grpSpPr>
            <a:xfrm>
              <a:off x="2144923" y="2991359"/>
              <a:ext cx="178489" cy="218320"/>
              <a:chOff x="3955715" y="3026811"/>
              <a:chExt cx="850107" cy="1039813"/>
            </a:xfrm>
            <a:grpFill/>
          </p:grpSpPr>
          <p:sp>
            <p:nvSpPr>
              <p:cNvPr id="52" name="Rectangle 51">
                <a:extLst>
                  <a:ext uri="{FF2B5EF4-FFF2-40B4-BE49-F238E27FC236}">
                    <a16:creationId xmlns:a16="http://schemas.microsoft.com/office/drawing/2014/main" id="{5A859EEA-D306-461A-991D-5447A4F5A40D}"/>
                  </a:ext>
                </a:extLst>
              </p:cNvPr>
              <p:cNvSpPr/>
              <p:nvPr/>
            </p:nvSpPr>
            <p:spPr>
              <a:xfrm>
                <a:off x="4081922" y="3026811"/>
                <a:ext cx="723900" cy="1039813"/>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53" name="Rectangle 52">
                <a:extLst>
                  <a:ext uri="{FF2B5EF4-FFF2-40B4-BE49-F238E27FC236}">
                    <a16:creationId xmlns:a16="http://schemas.microsoft.com/office/drawing/2014/main" id="{72186854-1252-45B5-B533-5C34230702E0}"/>
                  </a:ext>
                </a:extLst>
              </p:cNvPr>
              <p:cNvSpPr/>
              <p:nvPr/>
            </p:nvSpPr>
            <p:spPr>
              <a:xfrm>
                <a:off x="3955716" y="3145080"/>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54" name="Rectangle 53">
                <a:extLst>
                  <a:ext uri="{FF2B5EF4-FFF2-40B4-BE49-F238E27FC236}">
                    <a16:creationId xmlns:a16="http://schemas.microsoft.com/office/drawing/2014/main" id="{79E68BF7-B6E1-4DC4-A5CA-B73439DC3D25}"/>
                  </a:ext>
                </a:extLst>
              </p:cNvPr>
              <p:cNvSpPr/>
              <p:nvPr/>
            </p:nvSpPr>
            <p:spPr>
              <a:xfrm>
                <a:off x="3955715" y="3619345"/>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grpSp>
      </p:grpSp>
      <p:cxnSp>
        <p:nvCxnSpPr>
          <p:cNvPr id="55" name="Straight Arrow Connector 54">
            <a:extLst>
              <a:ext uri="{FF2B5EF4-FFF2-40B4-BE49-F238E27FC236}">
                <a16:creationId xmlns:a16="http://schemas.microsoft.com/office/drawing/2014/main" id="{4FC518D3-FA7B-471B-9E9B-3DAC771C77BB}"/>
              </a:ext>
            </a:extLst>
          </p:cNvPr>
          <p:cNvCxnSpPr>
            <a:stCxn id="32" idx="3"/>
            <a:endCxn id="38" idx="1"/>
          </p:cNvCxnSpPr>
          <p:nvPr/>
        </p:nvCxnSpPr>
        <p:spPr>
          <a:xfrm flipV="1">
            <a:off x="3907721" y="3766398"/>
            <a:ext cx="1012799" cy="2"/>
          </a:xfrm>
          <a:prstGeom prst="straightConnector1">
            <a:avLst/>
          </a:prstGeom>
          <a:ln w="127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69FE59BE-0078-4522-B6DA-887739682D5E}"/>
              </a:ext>
            </a:extLst>
          </p:cNvPr>
          <p:cNvCxnSpPr/>
          <p:nvPr/>
        </p:nvCxnSpPr>
        <p:spPr>
          <a:xfrm>
            <a:off x="8503352" y="4274625"/>
            <a:ext cx="0" cy="596073"/>
          </a:xfrm>
          <a:prstGeom prst="straightConnector1">
            <a:avLst/>
          </a:prstGeom>
          <a:ln w="127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D25A09A8-4A5C-41B6-BBEF-DCAA4D55083A}"/>
              </a:ext>
            </a:extLst>
          </p:cNvPr>
          <p:cNvCxnSpPr/>
          <p:nvPr/>
        </p:nvCxnSpPr>
        <p:spPr>
          <a:xfrm flipV="1">
            <a:off x="9341552" y="4367778"/>
            <a:ext cx="0" cy="642740"/>
          </a:xfrm>
          <a:prstGeom prst="straightConnector1">
            <a:avLst/>
          </a:prstGeom>
          <a:ln w="127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C24BE0C7-2F04-424D-8B02-A01A67D781DC}"/>
              </a:ext>
            </a:extLst>
          </p:cNvPr>
          <p:cNvCxnSpPr>
            <a:stCxn id="38" idx="3"/>
            <a:endCxn id="50" idx="1"/>
          </p:cNvCxnSpPr>
          <p:nvPr/>
        </p:nvCxnSpPr>
        <p:spPr>
          <a:xfrm>
            <a:off x="6940024" y="3766398"/>
            <a:ext cx="1012799" cy="0"/>
          </a:xfrm>
          <a:prstGeom prst="straightConnector1">
            <a:avLst/>
          </a:prstGeom>
          <a:ln w="127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F1F587C4-588A-4A98-BCD3-B1CC202BF844}"/>
              </a:ext>
            </a:extLst>
          </p:cNvPr>
          <p:cNvSpPr txBox="1"/>
          <p:nvPr/>
        </p:nvSpPr>
        <p:spPr>
          <a:xfrm>
            <a:off x="4109538" y="3518480"/>
            <a:ext cx="652743" cy="246221"/>
          </a:xfrm>
          <a:prstGeom prst="rect">
            <a:avLst/>
          </a:prstGeom>
          <a:noFill/>
          <a:ln>
            <a:noFill/>
          </a:ln>
        </p:spPr>
        <p:txBody>
          <a:bodyPr wrap="none" rtlCol="0">
            <a:spAutoFit/>
          </a:bodyPr>
          <a:lstStyle/>
          <a:p>
            <a:r>
              <a:rPr lang="en-US" sz="1000" i="1" dirty="0">
                <a:solidFill>
                  <a:schemeClr val="tx1">
                    <a:lumMod val="85000"/>
                    <a:lumOff val="15000"/>
                  </a:schemeClr>
                </a:solidFill>
                <a:latin typeface="Roboto" panose="02000000000000000000" pitchFamily="2" charset="0"/>
                <a:ea typeface="Roboto" panose="02000000000000000000" pitchFamily="2" charset="0"/>
              </a:rPr>
              <a:t>protocol</a:t>
            </a:r>
          </a:p>
        </p:txBody>
      </p:sp>
      <p:sp>
        <p:nvSpPr>
          <p:cNvPr id="60" name="TextBox 59">
            <a:extLst>
              <a:ext uri="{FF2B5EF4-FFF2-40B4-BE49-F238E27FC236}">
                <a16:creationId xmlns:a16="http://schemas.microsoft.com/office/drawing/2014/main" id="{FE762CAA-D03A-4645-9E32-9AB458A401EC}"/>
              </a:ext>
            </a:extLst>
          </p:cNvPr>
          <p:cNvSpPr txBox="1"/>
          <p:nvPr/>
        </p:nvSpPr>
        <p:spPr>
          <a:xfrm>
            <a:off x="8607673" y="4497456"/>
            <a:ext cx="652743" cy="246221"/>
          </a:xfrm>
          <a:prstGeom prst="rect">
            <a:avLst/>
          </a:prstGeom>
          <a:noFill/>
          <a:ln>
            <a:noFill/>
          </a:ln>
        </p:spPr>
        <p:txBody>
          <a:bodyPr wrap="none" rtlCol="0">
            <a:spAutoFit/>
          </a:bodyPr>
          <a:lstStyle/>
          <a:p>
            <a:r>
              <a:rPr lang="en-US" sz="1000" i="1" dirty="0">
                <a:solidFill>
                  <a:schemeClr val="tx1">
                    <a:lumMod val="85000"/>
                    <a:lumOff val="15000"/>
                  </a:schemeClr>
                </a:solidFill>
                <a:latin typeface="Roboto" panose="02000000000000000000" pitchFamily="2" charset="0"/>
                <a:ea typeface="Roboto" panose="02000000000000000000" pitchFamily="2" charset="0"/>
              </a:rPr>
              <a:t>protocol</a:t>
            </a:r>
          </a:p>
        </p:txBody>
      </p:sp>
      <p:sp>
        <p:nvSpPr>
          <p:cNvPr id="61" name="TextBox 60">
            <a:extLst>
              <a:ext uri="{FF2B5EF4-FFF2-40B4-BE49-F238E27FC236}">
                <a16:creationId xmlns:a16="http://schemas.microsoft.com/office/drawing/2014/main" id="{E7566EDA-793B-47A2-93EA-19BC4FE0AF53}"/>
              </a:ext>
            </a:extLst>
          </p:cNvPr>
          <p:cNvSpPr txBox="1"/>
          <p:nvPr/>
        </p:nvSpPr>
        <p:spPr>
          <a:xfrm>
            <a:off x="7143646" y="3512958"/>
            <a:ext cx="652743" cy="246221"/>
          </a:xfrm>
          <a:prstGeom prst="rect">
            <a:avLst/>
          </a:prstGeom>
          <a:noFill/>
          <a:ln>
            <a:noFill/>
          </a:ln>
        </p:spPr>
        <p:txBody>
          <a:bodyPr wrap="none" rtlCol="0">
            <a:spAutoFit/>
          </a:bodyPr>
          <a:lstStyle/>
          <a:p>
            <a:r>
              <a:rPr lang="en-US" sz="1000" i="1" dirty="0">
                <a:solidFill>
                  <a:schemeClr val="tx1">
                    <a:lumMod val="85000"/>
                    <a:lumOff val="15000"/>
                  </a:schemeClr>
                </a:solidFill>
                <a:latin typeface="Roboto" panose="02000000000000000000" pitchFamily="2" charset="0"/>
                <a:ea typeface="Roboto" panose="02000000000000000000" pitchFamily="2" charset="0"/>
              </a:rPr>
              <a:t>protocol</a:t>
            </a:r>
          </a:p>
        </p:txBody>
      </p:sp>
      <p:cxnSp>
        <p:nvCxnSpPr>
          <p:cNvPr id="62" name="Straight Arrow Connector 61">
            <a:extLst>
              <a:ext uri="{FF2B5EF4-FFF2-40B4-BE49-F238E27FC236}">
                <a16:creationId xmlns:a16="http://schemas.microsoft.com/office/drawing/2014/main" id="{CA03C5B4-66E1-4B55-B282-4C00DF638DE5}"/>
              </a:ext>
            </a:extLst>
          </p:cNvPr>
          <p:cNvCxnSpPr/>
          <p:nvPr/>
        </p:nvCxnSpPr>
        <p:spPr>
          <a:xfrm>
            <a:off x="5467577" y="2529296"/>
            <a:ext cx="0" cy="596073"/>
          </a:xfrm>
          <a:prstGeom prst="straightConnector1">
            <a:avLst/>
          </a:prstGeom>
          <a:ln w="127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D3662FCF-DB7A-4647-8D96-D8E97DA6AA9E}"/>
              </a:ext>
            </a:extLst>
          </p:cNvPr>
          <p:cNvCxnSpPr/>
          <p:nvPr/>
        </p:nvCxnSpPr>
        <p:spPr>
          <a:xfrm flipV="1">
            <a:off x="6305777" y="2622449"/>
            <a:ext cx="0" cy="642740"/>
          </a:xfrm>
          <a:prstGeom prst="straightConnector1">
            <a:avLst/>
          </a:prstGeom>
          <a:ln w="127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036FC88A-7B62-49C0-BB2A-B06138B45B68}"/>
              </a:ext>
            </a:extLst>
          </p:cNvPr>
          <p:cNvSpPr txBox="1"/>
          <p:nvPr/>
        </p:nvSpPr>
        <p:spPr>
          <a:xfrm>
            <a:off x="5571898" y="2752127"/>
            <a:ext cx="652743" cy="246221"/>
          </a:xfrm>
          <a:prstGeom prst="rect">
            <a:avLst/>
          </a:prstGeom>
          <a:noFill/>
          <a:ln>
            <a:noFill/>
          </a:ln>
        </p:spPr>
        <p:txBody>
          <a:bodyPr wrap="none" rtlCol="0">
            <a:spAutoFit/>
          </a:bodyPr>
          <a:lstStyle/>
          <a:p>
            <a:r>
              <a:rPr lang="en-US" sz="1000" i="1" dirty="0">
                <a:solidFill>
                  <a:schemeClr val="tx1">
                    <a:lumMod val="85000"/>
                    <a:lumOff val="15000"/>
                  </a:schemeClr>
                </a:solidFill>
                <a:latin typeface="Roboto" panose="02000000000000000000" pitchFamily="2" charset="0"/>
                <a:ea typeface="Roboto" panose="02000000000000000000" pitchFamily="2" charset="0"/>
              </a:rPr>
              <a:t>protocol</a:t>
            </a:r>
          </a:p>
        </p:txBody>
      </p:sp>
      <p:grpSp>
        <p:nvGrpSpPr>
          <p:cNvPr id="65" name="Group 64">
            <a:extLst>
              <a:ext uri="{FF2B5EF4-FFF2-40B4-BE49-F238E27FC236}">
                <a16:creationId xmlns:a16="http://schemas.microsoft.com/office/drawing/2014/main" id="{1FE1B12C-70E6-41F3-A7E2-A729227E08D7}"/>
              </a:ext>
            </a:extLst>
          </p:cNvPr>
          <p:cNvGrpSpPr/>
          <p:nvPr/>
        </p:nvGrpSpPr>
        <p:grpSpPr>
          <a:xfrm>
            <a:off x="7952823" y="5006876"/>
            <a:ext cx="2019504" cy="1002417"/>
            <a:chOff x="338138" y="2927791"/>
            <a:chExt cx="2019504" cy="1002417"/>
          </a:xfrm>
          <a:solidFill>
            <a:schemeClr val="bg1"/>
          </a:solidFill>
        </p:grpSpPr>
        <p:sp>
          <p:nvSpPr>
            <p:cNvPr id="66" name="Rectangle 65">
              <a:extLst>
                <a:ext uri="{FF2B5EF4-FFF2-40B4-BE49-F238E27FC236}">
                  <a16:creationId xmlns:a16="http://schemas.microsoft.com/office/drawing/2014/main" id="{1D31D65A-BC22-48C7-AB46-B6E0B8CAA4E3}"/>
                </a:ext>
              </a:extLst>
            </p:cNvPr>
            <p:cNvSpPr/>
            <p:nvPr/>
          </p:nvSpPr>
          <p:spPr>
            <a:xfrm>
              <a:off x="338138" y="2927791"/>
              <a:ext cx="2019504" cy="1002417"/>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85000"/>
                      <a:lumOff val="15000"/>
                    </a:schemeClr>
                  </a:solidFill>
                  <a:latin typeface="Roboto" panose="02000000000000000000" pitchFamily="2" charset="0"/>
                  <a:ea typeface="Roboto" panose="02000000000000000000" pitchFamily="2" charset="0"/>
                </a:rPr>
                <a:t>&lt;&lt; service &gt;&gt;</a:t>
              </a:r>
            </a:p>
            <a:p>
              <a:pPr algn="ctr">
                <a:lnSpc>
                  <a:spcPct val="150000"/>
                </a:lnSpc>
              </a:pPr>
              <a:r>
                <a:rPr lang="en-US" sz="1200" dirty="0">
                  <a:solidFill>
                    <a:schemeClr val="tx1">
                      <a:lumMod val="85000"/>
                      <a:lumOff val="15000"/>
                    </a:schemeClr>
                  </a:solidFill>
                  <a:latin typeface="Roboto" panose="02000000000000000000" pitchFamily="2" charset="0"/>
                  <a:ea typeface="Roboto" panose="02000000000000000000" pitchFamily="2" charset="0"/>
                </a:rPr>
                <a:t>Name / tech</a:t>
              </a:r>
            </a:p>
          </p:txBody>
        </p:sp>
        <p:grpSp>
          <p:nvGrpSpPr>
            <p:cNvPr id="67" name="Group 66">
              <a:extLst>
                <a:ext uri="{FF2B5EF4-FFF2-40B4-BE49-F238E27FC236}">
                  <a16:creationId xmlns:a16="http://schemas.microsoft.com/office/drawing/2014/main" id="{360918F5-DE25-42A7-9BC7-42D9E07C7459}"/>
                </a:ext>
              </a:extLst>
            </p:cNvPr>
            <p:cNvGrpSpPr/>
            <p:nvPr/>
          </p:nvGrpSpPr>
          <p:grpSpPr>
            <a:xfrm>
              <a:off x="2144923" y="2991359"/>
              <a:ext cx="178489" cy="218320"/>
              <a:chOff x="3955715" y="3026811"/>
              <a:chExt cx="850107" cy="1039813"/>
            </a:xfrm>
            <a:grpFill/>
          </p:grpSpPr>
          <p:sp>
            <p:nvSpPr>
              <p:cNvPr id="68" name="Rectangle 67">
                <a:extLst>
                  <a:ext uri="{FF2B5EF4-FFF2-40B4-BE49-F238E27FC236}">
                    <a16:creationId xmlns:a16="http://schemas.microsoft.com/office/drawing/2014/main" id="{896D9FBA-1A87-42E3-BD56-1CE97FA08C5C}"/>
                  </a:ext>
                </a:extLst>
              </p:cNvPr>
              <p:cNvSpPr/>
              <p:nvPr/>
            </p:nvSpPr>
            <p:spPr>
              <a:xfrm>
                <a:off x="4081922" y="3026811"/>
                <a:ext cx="723900" cy="1039813"/>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69" name="Rectangle 68">
                <a:extLst>
                  <a:ext uri="{FF2B5EF4-FFF2-40B4-BE49-F238E27FC236}">
                    <a16:creationId xmlns:a16="http://schemas.microsoft.com/office/drawing/2014/main" id="{69EC895D-4310-4E87-9A28-86E2010FE901}"/>
                  </a:ext>
                </a:extLst>
              </p:cNvPr>
              <p:cNvSpPr/>
              <p:nvPr/>
            </p:nvSpPr>
            <p:spPr>
              <a:xfrm>
                <a:off x="3955716" y="3145080"/>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70" name="Rectangle 69">
                <a:extLst>
                  <a:ext uri="{FF2B5EF4-FFF2-40B4-BE49-F238E27FC236}">
                    <a16:creationId xmlns:a16="http://schemas.microsoft.com/office/drawing/2014/main" id="{01A45982-E2B8-4938-BDF1-7ED83007D893}"/>
                  </a:ext>
                </a:extLst>
              </p:cNvPr>
              <p:cNvSpPr/>
              <p:nvPr/>
            </p:nvSpPr>
            <p:spPr>
              <a:xfrm>
                <a:off x="3955715" y="3619345"/>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grpSp>
      </p:grpSp>
      <p:sp>
        <p:nvSpPr>
          <p:cNvPr id="71" name="Right Bracket 70">
            <a:hlinkClick r:id="rId2" action="ppaction://hlinksldjump"/>
            <a:extLst>
              <a:ext uri="{FF2B5EF4-FFF2-40B4-BE49-F238E27FC236}">
                <a16:creationId xmlns:a16="http://schemas.microsoft.com/office/drawing/2014/main" id="{B9D5A1C2-2AC2-49DF-AF8C-23AA71BD6F82}"/>
              </a:ext>
            </a:extLst>
          </p:cNvPr>
          <p:cNvSpPr/>
          <p:nvPr/>
        </p:nvSpPr>
        <p:spPr>
          <a:xfrm rot="10800000">
            <a:off x="1010795" y="3547077"/>
            <a:ext cx="242888" cy="446388"/>
          </a:xfrm>
          <a:prstGeom prst="rightBracket">
            <a:avLst>
              <a:gd name="adj" fmla="val 91892"/>
            </a:avLst>
          </a:prstGeom>
          <a:ln w="12700">
            <a:solidFill>
              <a:schemeClr val="tx1">
                <a:lumMod val="85000"/>
                <a:lumOff val="15000"/>
              </a:schemeClr>
            </a:solidFill>
          </a:ln>
          <a:effectLst>
            <a:glow rad="2286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1">
                  <a:lumMod val="85000"/>
                  <a:lumOff val="15000"/>
                </a:schemeClr>
              </a:solidFill>
            </a:endParaRPr>
          </a:p>
        </p:txBody>
      </p:sp>
      <p:sp>
        <p:nvSpPr>
          <p:cNvPr id="72" name="Oval 71">
            <a:extLst>
              <a:ext uri="{FF2B5EF4-FFF2-40B4-BE49-F238E27FC236}">
                <a16:creationId xmlns:a16="http://schemas.microsoft.com/office/drawing/2014/main" id="{6CD3D7E8-CF39-4DC4-9687-96C4BC8E60AC}"/>
              </a:ext>
            </a:extLst>
          </p:cNvPr>
          <p:cNvSpPr/>
          <p:nvPr/>
        </p:nvSpPr>
        <p:spPr>
          <a:xfrm>
            <a:off x="1091683" y="3617201"/>
            <a:ext cx="312236" cy="312236"/>
          </a:xfrm>
          <a:prstGeom prst="ellipse">
            <a:avLst/>
          </a:prstGeom>
          <a:no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cxnSp>
        <p:nvCxnSpPr>
          <p:cNvPr id="73" name="Connector: Elbow 72">
            <a:extLst>
              <a:ext uri="{FF2B5EF4-FFF2-40B4-BE49-F238E27FC236}">
                <a16:creationId xmlns:a16="http://schemas.microsoft.com/office/drawing/2014/main" id="{69E2D15A-2B21-4AB3-8599-AFFE57CB532B}"/>
              </a:ext>
            </a:extLst>
          </p:cNvPr>
          <p:cNvCxnSpPr>
            <a:cxnSpLocks/>
            <a:stCxn id="72" idx="6"/>
          </p:cNvCxnSpPr>
          <p:nvPr/>
        </p:nvCxnSpPr>
        <p:spPr>
          <a:xfrm flipV="1">
            <a:off x="1403919" y="3770271"/>
            <a:ext cx="484298" cy="3048"/>
          </a:xfrm>
          <a:prstGeom prst="bentConnector3">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5" name="Right Bracket 74">
            <a:hlinkClick r:id="rId3" action="ppaction://hlinksldjump"/>
            <a:extLst>
              <a:ext uri="{FF2B5EF4-FFF2-40B4-BE49-F238E27FC236}">
                <a16:creationId xmlns:a16="http://schemas.microsoft.com/office/drawing/2014/main" id="{DC684E88-AE10-49C7-B9A9-9230F3254AD1}"/>
              </a:ext>
            </a:extLst>
          </p:cNvPr>
          <p:cNvSpPr/>
          <p:nvPr/>
        </p:nvSpPr>
        <p:spPr>
          <a:xfrm rot="10800000">
            <a:off x="11284870" y="3517848"/>
            <a:ext cx="242888" cy="446388"/>
          </a:xfrm>
          <a:prstGeom prst="rightBracket">
            <a:avLst>
              <a:gd name="adj" fmla="val 91892"/>
            </a:avLst>
          </a:prstGeom>
          <a:ln w="12700">
            <a:solidFill>
              <a:schemeClr val="tx1">
                <a:lumMod val="85000"/>
                <a:lumOff val="15000"/>
              </a:schemeClr>
            </a:solidFill>
          </a:ln>
          <a:effectLst>
            <a:glow rad="1397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1">
                  <a:lumMod val="85000"/>
                  <a:lumOff val="15000"/>
                </a:schemeClr>
              </a:solidFill>
            </a:endParaRPr>
          </a:p>
        </p:txBody>
      </p:sp>
      <p:cxnSp>
        <p:nvCxnSpPr>
          <p:cNvPr id="76" name="Connector: Elbow 75">
            <a:extLst>
              <a:ext uri="{FF2B5EF4-FFF2-40B4-BE49-F238E27FC236}">
                <a16:creationId xmlns:a16="http://schemas.microsoft.com/office/drawing/2014/main" id="{F3488CD0-A448-4048-8F0A-D7391D27E9FB}"/>
              </a:ext>
            </a:extLst>
          </p:cNvPr>
          <p:cNvCxnSpPr>
            <a:cxnSpLocks/>
            <a:stCxn id="75" idx="2"/>
            <a:endCxn id="50" idx="3"/>
          </p:cNvCxnSpPr>
          <p:nvPr/>
        </p:nvCxnSpPr>
        <p:spPr>
          <a:xfrm flipH="1">
            <a:off x="9972327" y="3741042"/>
            <a:ext cx="1312543" cy="25356"/>
          </a:xfrm>
          <a:prstGeom prst="bentConnector5">
            <a:avLst>
              <a:gd name="adj1" fmla="val 838"/>
              <a:gd name="adj2" fmla="val 104031"/>
              <a:gd name="adj3" fmla="val 68505"/>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4" name="Rectangle: Folded Corner 73">
            <a:extLst>
              <a:ext uri="{FF2B5EF4-FFF2-40B4-BE49-F238E27FC236}">
                <a16:creationId xmlns:a16="http://schemas.microsoft.com/office/drawing/2014/main" id="{7A74963F-B926-4156-91C2-820EF522ACAF}"/>
              </a:ext>
            </a:extLst>
          </p:cNvPr>
          <p:cNvSpPr/>
          <p:nvPr/>
        </p:nvSpPr>
        <p:spPr>
          <a:xfrm>
            <a:off x="2282128" y="2047822"/>
            <a:ext cx="1324281" cy="704305"/>
          </a:xfrm>
          <a:prstGeom prst="foldedCorner">
            <a:avLst>
              <a:gd name="adj" fmla="val 35491"/>
            </a:avLst>
          </a:prstGeom>
          <a:solidFill>
            <a:srgbClr val="FFFF99">
              <a:alpha val="79000"/>
            </a:srgbClr>
          </a:solid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b="1" dirty="0">
                <a:solidFill>
                  <a:schemeClr val="tx1">
                    <a:lumMod val="85000"/>
                    <a:lumOff val="15000"/>
                  </a:schemeClr>
                </a:solidFill>
                <a:latin typeface="Roboto" panose="02000000000000000000" pitchFamily="2" charset="0"/>
                <a:ea typeface="Roboto" panose="02000000000000000000" pitchFamily="2" charset="0"/>
              </a:rPr>
              <a:t>Note: Are Resizable</a:t>
            </a:r>
          </a:p>
          <a:p>
            <a:r>
              <a:rPr lang="en-US" sz="900" dirty="0">
                <a:solidFill>
                  <a:schemeClr val="tx1">
                    <a:lumMod val="85000"/>
                    <a:lumOff val="15000"/>
                  </a:schemeClr>
                </a:solidFill>
                <a:latin typeface="Roboto" panose="02000000000000000000" pitchFamily="2" charset="0"/>
                <a:ea typeface="Roboto" panose="02000000000000000000" pitchFamily="2" charset="0"/>
              </a:rPr>
              <a:t>Resize notes for optimum screen space.</a:t>
            </a:r>
          </a:p>
        </p:txBody>
      </p:sp>
      <p:pic>
        <p:nvPicPr>
          <p:cNvPr id="77" name="Graphic 76" descr="Home">
            <a:hlinkClick r:id="rId4" action="ppaction://hlinksldjump"/>
            <a:extLst>
              <a:ext uri="{FF2B5EF4-FFF2-40B4-BE49-F238E27FC236}">
                <a16:creationId xmlns:a16="http://schemas.microsoft.com/office/drawing/2014/main" id="{370E3B4D-24B6-4622-80FC-1966EB18D04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4372" y="502939"/>
            <a:ext cx="324131" cy="324131"/>
          </a:xfrm>
          <a:prstGeom prst="rect">
            <a:avLst/>
          </a:prstGeom>
          <a:effectLst>
            <a:glow rad="63500">
              <a:schemeClr val="accent3">
                <a:satMod val="175000"/>
                <a:alpha val="40000"/>
              </a:schemeClr>
            </a:glow>
          </a:effectLst>
        </p:spPr>
      </p:pic>
      <p:sp>
        <p:nvSpPr>
          <p:cNvPr id="78" name="TextBox 77">
            <a:extLst>
              <a:ext uri="{FF2B5EF4-FFF2-40B4-BE49-F238E27FC236}">
                <a16:creationId xmlns:a16="http://schemas.microsoft.com/office/drawing/2014/main" id="{A61D5917-4FBF-473C-8B87-8196B044588B}"/>
              </a:ext>
            </a:extLst>
          </p:cNvPr>
          <p:cNvSpPr txBox="1"/>
          <p:nvPr/>
        </p:nvSpPr>
        <p:spPr>
          <a:xfrm>
            <a:off x="880557" y="3018765"/>
            <a:ext cx="644728" cy="400110"/>
          </a:xfrm>
          <a:prstGeom prst="rect">
            <a:avLst/>
          </a:prstGeom>
          <a:noFill/>
        </p:spPr>
        <p:txBody>
          <a:bodyPr wrap="none" rtlCol="0">
            <a:spAutoFit/>
          </a:bodyPr>
          <a:lstStyle/>
          <a:p>
            <a:r>
              <a:rPr lang="en-US" sz="1000" i="1" dirty="0">
                <a:solidFill>
                  <a:schemeClr val="tx1">
                    <a:lumMod val="85000"/>
                    <a:lumOff val="15000"/>
                  </a:schemeClr>
                </a:solidFill>
                <a:latin typeface="Roboto" panose="02000000000000000000" pitchFamily="2" charset="0"/>
                <a:ea typeface="Roboto" panose="02000000000000000000" pitchFamily="2" charset="0"/>
              </a:rPr>
              <a:t>Desktop</a:t>
            </a:r>
          </a:p>
          <a:p>
            <a:r>
              <a:rPr lang="en-US" sz="1000" i="1" dirty="0">
                <a:solidFill>
                  <a:schemeClr val="tx1">
                    <a:lumMod val="85000"/>
                    <a:lumOff val="15000"/>
                  </a:schemeClr>
                </a:solidFill>
                <a:latin typeface="Roboto" panose="02000000000000000000" pitchFamily="2" charset="0"/>
                <a:ea typeface="Roboto" panose="02000000000000000000" pitchFamily="2" charset="0"/>
              </a:rPr>
              <a:t>Browser</a:t>
            </a:r>
          </a:p>
        </p:txBody>
      </p:sp>
      <p:sp>
        <p:nvSpPr>
          <p:cNvPr id="79" name="TextBox 78">
            <a:extLst>
              <a:ext uri="{FF2B5EF4-FFF2-40B4-BE49-F238E27FC236}">
                <a16:creationId xmlns:a16="http://schemas.microsoft.com/office/drawing/2014/main" id="{CFAC2E3F-0566-47E0-ADE1-86F39703D1EC}"/>
              </a:ext>
            </a:extLst>
          </p:cNvPr>
          <p:cNvSpPr txBox="1"/>
          <p:nvPr/>
        </p:nvSpPr>
        <p:spPr>
          <a:xfrm>
            <a:off x="11112793" y="3137763"/>
            <a:ext cx="692818" cy="246221"/>
          </a:xfrm>
          <a:prstGeom prst="rect">
            <a:avLst/>
          </a:prstGeom>
          <a:noFill/>
          <a:ln>
            <a:noFill/>
          </a:ln>
        </p:spPr>
        <p:txBody>
          <a:bodyPr wrap="none" rtlCol="0">
            <a:spAutoFit/>
          </a:bodyPr>
          <a:lstStyle/>
          <a:p>
            <a:r>
              <a:rPr lang="en-US" sz="1000" i="1" dirty="0">
                <a:solidFill>
                  <a:schemeClr val="tx1">
                    <a:lumMod val="85000"/>
                    <a:lumOff val="15000"/>
                  </a:schemeClr>
                </a:solidFill>
                <a:latin typeface="Roboto" panose="02000000000000000000" pitchFamily="2" charset="0"/>
                <a:ea typeface="Roboto" panose="02000000000000000000" pitchFamily="2" charset="0"/>
              </a:rPr>
              <a:t>Message</a:t>
            </a:r>
          </a:p>
        </p:txBody>
      </p:sp>
      <p:grpSp>
        <p:nvGrpSpPr>
          <p:cNvPr id="80" name="Group 79">
            <a:extLst>
              <a:ext uri="{FF2B5EF4-FFF2-40B4-BE49-F238E27FC236}">
                <a16:creationId xmlns:a16="http://schemas.microsoft.com/office/drawing/2014/main" id="{BB09C6A6-1A52-443B-B406-31AA7FD00F17}"/>
              </a:ext>
            </a:extLst>
          </p:cNvPr>
          <p:cNvGrpSpPr/>
          <p:nvPr/>
        </p:nvGrpSpPr>
        <p:grpSpPr>
          <a:xfrm>
            <a:off x="10777072" y="5939329"/>
            <a:ext cx="1375494" cy="869902"/>
            <a:chOff x="9557819" y="5850937"/>
            <a:chExt cx="1375494" cy="869902"/>
          </a:xfrm>
        </p:grpSpPr>
        <p:sp>
          <p:nvSpPr>
            <p:cNvPr id="81" name="Rectangle: Rounded Corners 80">
              <a:extLst>
                <a:ext uri="{FF2B5EF4-FFF2-40B4-BE49-F238E27FC236}">
                  <a16:creationId xmlns:a16="http://schemas.microsoft.com/office/drawing/2014/main" id="{421E00C2-91A4-43A1-9B00-5C1CAD7FC4DB}"/>
                </a:ext>
              </a:extLst>
            </p:cNvPr>
            <p:cNvSpPr/>
            <p:nvPr/>
          </p:nvSpPr>
          <p:spPr>
            <a:xfrm>
              <a:off x="10058400" y="5850937"/>
              <a:ext cx="874913" cy="134148"/>
            </a:xfrm>
            <a:prstGeom prst="round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lumMod val="85000"/>
                      <a:lumOff val="15000"/>
                    </a:schemeClr>
                  </a:solidFill>
                  <a:latin typeface="Roboto" panose="02000000000000000000" pitchFamily="2" charset="0"/>
                  <a:ea typeface="Roboto" panose="02000000000000000000" pitchFamily="2" charset="0"/>
                </a:rPr>
                <a:t>current</a:t>
              </a:r>
              <a:endParaRPr lang="en-US" sz="1100" dirty="0">
                <a:solidFill>
                  <a:schemeClr val="tx1">
                    <a:lumMod val="85000"/>
                    <a:lumOff val="15000"/>
                  </a:schemeClr>
                </a:solidFill>
                <a:latin typeface="Roboto" panose="02000000000000000000" pitchFamily="2" charset="0"/>
                <a:ea typeface="Roboto" panose="02000000000000000000" pitchFamily="2" charset="0"/>
              </a:endParaRPr>
            </a:p>
          </p:txBody>
        </p:sp>
        <p:sp>
          <p:nvSpPr>
            <p:cNvPr id="82" name="Rectangle: Rounded Corners 81">
              <a:extLst>
                <a:ext uri="{FF2B5EF4-FFF2-40B4-BE49-F238E27FC236}">
                  <a16:creationId xmlns:a16="http://schemas.microsoft.com/office/drawing/2014/main" id="{474D8C40-5F66-4AF6-B2BD-92B4C3806B16}"/>
                </a:ext>
              </a:extLst>
            </p:cNvPr>
            <p:cNvSpPr/>
            <p:nvPr/>
          </p:nvSpPr>
          <p:spPr>
            <a:xfrm>
              <a:off x="10058400" y="6028089"/>
              <a:ext cx="874913" cy="134148"/>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00B050"/>
                  </a:solidFill>
                  <a:latin typeface="Roboto" panose="02000000000000000000" pitchFamily="2" charset="0"/>
                  <a:ea typeface="Roboto" panose="02000000000000000000" pitchFamily="2" charset="0"/>
                </a:rPr>
                <a:t>new</a:t>
              </a:r>
              <a:endParaRPr lang="en-US" sz="1100" dirty="0">
                <a:solidFill>
                  <a:srgbClr val="00B050"/>
                </a:solidFill>
                <a:latin typeface="Roboto" panose="02000000000000000000" pitchFamily="2" charset="0"/>
                <a:ea typeface="Roboto" panose="02000000000000000000" pitchFamily="2" charset="0"/>
              </a:endParaRPr>
            </a:p>
          </p:txBody>
        </p:sp>
        <p:sp>
          <p:nvSpPr>
            <p:cNvPr id="83" name="Rectangle: Rounded Corners 82">
              <a:extLst>
                <a:ext uri="{FF2B5EF4-FFF2-40B4-BE49-F238E27FC236}">
                  <a16:creationId xmlns:a16="http://schemas.microsoft.com/office/drawing/2014/main" id="{2DE73054-0594-497A-BA0B-D2CE3F568D0C}"/>
                </a:ext>
              </a:extLst>
            </p:cNvPr>
            <p:cNvSpPr/>
            <p:nvPr/>
          </p:nvSpPr>
          <p:spPr>
            <a:xfrm>
              <a:off x="10058400" y="6205241"/>
              <a:ext cx="874913" cy="134148"/>
            </a:xfrm>
            <a:prstGeom prst="round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9900"/>
                  </a:solidFill>
                  <a:latin typeface="Roboto" panose="02000000000000000000" pitchFamily="2" charset="0"/>
                  <a:ea typeface="Roboto" panose="02000000000000000000" pitchFamily="2" charset="0"/>
                </a:rPr>
                <a:t>modify</a:t>
              </a:r>
              <a:endParaRPr lang="en-US" sz="1100" dirty="0">
                <a:solidFill>
                  <a:srgbClr val="FF9900"/>
                </a:solidFill>
                <a:latin typeface="Roboto" panose="02000000000000000000" pitchFamily="2" charset="0"/>
                <a:ea typeface="Roboto" panose="02000000000000000000" pitchFamily="2" charset="0"/>
              </a:endParaRPr>
            </a:p>
          </p:txBody>
        </p:sp>
        <p:sp>
          <p:nvSpPr>
            <p:cNvPr id="84" name="Rectangle: Rounded Corners 83">
              <a:extLst>
                <a:ext uri="{FF2B5EF4-FFF2-40B4-BE49-F238E27FC236}">
                  <a16:creationId xmlns:a16="http://schemas.microsoft.com/office/drawing/2014/main" id="{C04FFB39-00F9-4948-B198-3A25D3C8FF5E}"/>
                </a:ext>
              </a:extLst>
            </p:cNvPr>
            <p:cNvSpPr/>
            <p:nvPr/>
          </p:nvSpPr>
          <p:spPr>
            <a:xfrm>
              <a:off x="10058400" y="6382393"/>
              <a:ext cx="874913" cy="134148"/>
            </a:xfrm>
            <a:prstGeom prst="roundRect">
              <a:avLst/>
            </a:prstGeom>
            <a:no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7C80"/>
                  </a:solidFill>
                  <a:latin typeface="Roboto" panose="02000000000000000000" pitchFamily="2" charset="0"/>
                  <a:ea typeface="Roboto" panose="02000000000000000000" pitchFamily="2" charset="0"/>
                </a:rPr>
                <a:t>retire</a:t>
              </a:r>
              <a:endParaRPr lang="en-US" sz="1100" dirty="0">
                <a:solidFill>
                  <a:srgbClr val="FF7C80"/>
                </a:solidFill>
                <a:latin typeface="Roboto" panose="02000000000000000000" pitchFamily="2" charset="0"/>
                <a:ea typeface="Roboto" panose="02000000000000000000" pitchFamily="2" charset="0"/>
              </a:endParaRPr>
            </a:p>
          </p:txBody>
        </p:sp>
        <p:pic>
          <p:nvPicPr>
            <p:cNvPr id="85" name="Graphic 84" descr="Key">
              <a:extLst>
                <a:ext uri="{FF2B5EF4-FFF2-40B4-BE49-F238E27FC236}">
                  <a16:creationId xmlns:a16="http://schemas.microsoft.com/office/drawing/2014/main" id="{9DD1D922-A4BB-4766-8182-19FD8C0BBA5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5400000">
              <a:off x="9557819" y="5954637"/>
              <a:ext cx="500581" cy="500581"/>
            </a:xfrm>
            <a:prstGeom prst="rect">
              <a:avLst/>
            </a:prstGeom>
          </p:spPr>
        </p:pic>
        <p:sp>
          <p:nvSpPr>
            <p:cNvPr id="86" name="Rectangle: Rounded Corners 85">
              <a:extLst>
                <a:ext uri="{FF2B5EF4-FFF2-40B4-BE49-F238E27FC236}">
                  <a16:creationId xmlns:a16="http://schemas.microsoft.com/office/drawing/2014/main" id="{7A00805F-690B-4EBC-B8AF-2D1E584B30A6}"/>
                </a:ext>
              </a:extLst>
            </p:cNvPr>
            <p:cNvSpPr/>
            <p:nvPr/>
          </p:nvSpPr>
          <p:spPr>
            <a:xfrm>
              <a:off x="9646655" y="6559544"/>
              <a:ext cx="1286658" cy="161295"/>
            </a:xfrm>
            <a:prstGeom prst="roundRect">
              <a:avLst/>
            </a:prstGeom>
            <a:noFill/>
            <a:ln>
              <a:solidFill>
                <a:schemeClr val="tx1">
                  <a:lumMod val="85000"/>
                  <a:lumOff val="15000"/>
                </a:schemeClr>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i="1" dirty="0">
                  <a:solidFill>
                    <a:schemeClr val="tx1">
                      <a:lumMod val="85000"/>
                      <a:lumOff val="15000"/>
                    </a:schemeClr>
                  </a:solidFill>
                  <a:latin typeface="Roboto" panose="02000000000000000000" pitchFamily="2" charset="0"/>
                  <a:ea typeface="Roboto" panose="02000000000000000000" pitchFamily="2" charset="0"/>
                </a:rPr>
                <a:t>glow</a:t>
              </a:r>
              <a:r>
                <a:rPr lang="en-US" sz="800" dirty="0">
                  <a:solidFill>
                    <a:schemeClr val="tx1">
                      <a:lumMod val="85000"/>
                      <a:lumOff val="15000"/>
                    </a:schemeClr>
                  </a:solidFill>
                  <a:latin typeface="Roboto" panose="02000000000000000000" pitchFamily="2" charset="0"/>
                  <a:ea typeface="Roboto" panose="02000000000000000000" pitchFamily="2" charset="0"/>
                </a:rPr>
                <a:t>: click to navigate</a:t>
              </a:r>
              <a:endParaRPr lang="en-US" sz="1100" dirty="0">
                <a:solidFill>
                  <a:schemeClr val="tx1">
                    <a:lumMod val="85000"/>
                    <a:lumOff val="15000"/>
                  </a:schemeClr>
                </a:solidFill>
                <a:latin typeface="Roboto" panose="02000000000000000000" pitchFamily="2" charset="0"/>
                <a:ea typeface="Roboto" panose="02000000000000000000" pitchFamily="2" charset="0"/>
              </a:endParaRPr>
            </a:p>
          </p:txBody>
        </p:sp>
      </p:grpSp>
      <p:grpSp>
        <p:nvGrpSpPr>
          <p:cNvPr id="87" name="Group 86">
            <a:extLst>
              <a:ext uri="{FF2B5EF4-FFF2-40B4-BE49-F238E27FC236}">
                <a16:creationId xmlns:a16="http://schemas.microsoft.com/office/drawing/2014/main" id="{0736EEDC-AC4C-4E52-A4FB-AC082AB151E0}"/>
              </a:ext>
            </a:extLst>
          </p:cNvPr>
          <p:cNvGrpSpPr/>
          <p:nvPr/>
        </p:nvGrpSpPr>
        <p:grpSpPr>
          <a:xfrm>
            <a:off x="10918031" y="351630"/>
            <a:ext cx="850107" cy="1039813"/>
            <a:chOff x="10918031" y="351630"/>
            <a:chExt cx="850107" cy="1039813"/>
          </a:xfrm>
          <a:solidFill>
            <a:schemeClr val="bg1"/>
          </a:solidFill>
        </p:grpSpPr>
        <p:sp>
          <p:nvSpPr>
            <p:cNvPr id="88" name="Rectangle 87">
              <a:extLst>
                <a:ext uri="{FF2B5EF4-FFF2-40B4-BE49-F238E27FC236}">
                  <a16:creationId xmlns:a16="http://schemas.microsoft.com/office/drawing/2014/main" id="{BA3E07BA-3580-4844-BBBF-46A1CCCDAF4B}"/>
                </a:ext>
              </a:extLst>
            </p:cNvPr>
            <p:cNvSpPr/>
            <p:nvPr/>
          </p:nvSpPr>
          <p:spPr>
            <a:xfrm>
              <a:off x="11044238" y="351630"/>
              <a:ext cx="723900" cy="1039813"/>
            </a:xfrm>
            <a:prstGeom prst="rect">
              <a:avLst/>
            </a:prstGeom>
            <a:grp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88">
              <a:extLst>
                <a:ext uri="{FF2B5EF4-FFF2-40B4-BE49-F238E27FC236}">
                  <a16:creationId xmlns:a16="http://schemas.microsoft.com/office/drawing/2014/main" id="{67CCAB7B-068E-4AC2-9740-B098CCB27160}"/>
                </a:ext>
              </a:extLst>
            </p:cNvPr>
            <p:cNvSpPr/>
            <p:nvPr/>
          </p:nvSpPr>
          <p:spPr>
            <a:xfrm>
              <a:off x="10918032" y="469899"/>
              <a:ext cx="604837" cy="311079"/>
            </a:xfrm>
            <a:prstGeom prst="rect">
              <a:avLst/>
            </a:prstGeom>
            <a:grp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ectangle 89">
              <a:extLst>
                <a:ext uri="{FF2B5EF4-FFF2-40B4-BE49-F238E27FC236}">
                  <a16:creationId xmlns:a16="http://schemas.microsoft.com/office/drawing/2014/main" id="{F83EDF06-ED84-4291-9BFF-86A2C7673D8A}"/>
                </a:ext>
              </a:extLst>
            </p:cNvPr>
            <p:cNvSpPr/>
            <p:nvPr/>
          </p:nvSpPr>
          <p:spPr>
            <a:xfrm>
              <a:off x="10918031" y="944164"/>
              <a:ext cx="604837" cy="311079"/>
            </a:xfrm>
            <a:prstGeom prst="rect">
              <a:avLst/>
            </a:prstGeom>
            <a:grp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16882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87"/>
                                        </p:tgtEl>
                                      </p:cBhvr>
                                    </p:animEffect>
                                    <p:set>
                                      <p:cBhvr>
                                        <p:cTn id="7" dur="1" fill="hold">
                                          <p:stCondLst>
                                            <p:cond delay="499"/>
                                          </p:stCondLst>
                                        </p:cTn>
                                        <p:tgtEl>
                                          <p:spTgt spid="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ACF6C-449F-43CE-8EF0-E085D55845DB}"/>
              </a:ext>
            </a:extLst>
          </p:cNvPr>
          <p:cNvSpPr>
            <a:spLocks noGrp="1"/>
          </p:cNvSpPr>
          <p:nvPr>
            <p:ph type="title"/>
          </p:nvPr>
        </p:nvSpPr>
        <p:spPr/>
        <p:txBody>
          <a:bodyPr/>
          <a:lstStyle/>
          <a:p>
            <a:r>
              <a:rPr lang="en-US" dirty="0">
                <a:solidFill>
                  <a:srgbClr val="00B050"/>
                </a:solidFill>
              </a:rPr>
              <a:t>Subsystem 1 : </a:t>
            </a:r>
            <a:r>
              <a:rPr lang="en-US" b="0" dirty="0">
                <a:solidFill>
                  <a:srgbClr val="00B050"/>
                </a:solidFill>
              </a:rPr>
              <a:t>Component 3</a:t>
            </a:r>
          </a:p>
        </p:txBody>
      </p:sp>
      <p:grpSp>
        <p:nvGrpSpPr>
          <p:cNvPr id="22" name="Group 21">
            <a:extLst>
              <a:ext uri="{FF2B5EF4-FFF2-40B4-BE49-F238E27FC236}">
                <a16:creationId xmlns:a16="http://schemas.microsoft.com/office/drawing/2014/main" id="{D582D302-A79E-4AA9-8C82-F1CDE9E76CBD}"/>
              </a:ext>
            </a:extLst>
          </p:cNvPr>
          <p:cNvGrpSpPr/>
          <p:nvPr/>
        </p:nvGrpSpPr>
        <p:grpSpPr>
          <a:xfrm>
            <a:off x="10918031" y="351630"/>
            <a:ext cx="850107" cy="1039813"/>
            <a:chOff x="10918031" y="351630"/>
            <a:chExt cx="850107" cy="1039813"/>
          </a:xfrm>
          <a:solidFill>
            <a:schemeClr val="bg1"/>
          </a:solidFill>
        </p:grpSpPr>
        <p:sp>
          <p:nvSpPr>
            <p:cNvPr id="23" name="Rectangle 22">
              <a:extLst>
                <a:ext uri="{FF2B5EF4-FFF2-40B4-BE49-F238E27FC236}">
                  <a16:creationId xmlns:a16="http://schemas.microsoft.com/office/drawing/2014/main" id="{4842A16D-88F1-45AB-98DC-6F3FA4F7FABA}"/>
                </a:ext>
              </a:extLst>
            </p:cNvPr>
            <p:cNvSpPr/>
            <p:nvPr/>
          </p:nvSpPr>
          <p:spPr>
            <a:xfrm>
              <a:off x="11044238" y="351630"/>
              <a:ext cx="723900" cy="1039813"/>
            </a:xfrm>
            <a:prstGeom prst="rect">
              <a:avLst/>
            </a:prstGeom>
            <a:grp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F0E9EB72-41D0-4470-A584-4FD5ED5FDC4F}"/>
                </a:ext>
              </a:extLst>
            </p:cNvPr>
            <p:cNvSpPr/>
            <p:nvPr/>
          </p:nvSpPr>
          <p:spPr>
            <a:xfrm>
              <a:off x="10918032" y="469899"/>
              <a:ext cx="604837" cy="311079"/>
            </a:xfrm>
            <a:prstGeom prst="rect">
              <a:avLst/>
            </a:prstGeom>
            <a:grp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1B32306-C4EA-481C-8217-3EC0FEF765EF}"/>
                </a:ext>
              </a:extLst>
            </p:cNvPr>
            <p:cNvSpPr/>
            <p:nvPr/>
          </p:nvSpPr>
          <p:spPr>
            <a:xfrm>
              <a:off x="10918031" y="944164"/>
              <a:ext cx="604837" cy="311079"/>
            </a:xfrm>
            <a:prstGeom prst="rect">
              <a:avLst/>
            </a:prstGeom>
            <a:grp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B502A92D-44EF-47A7-A5F4-2721F1A40944}"/>
              </a:ext>
            </a:extLst>
          </p:cNvPr>
          <p:cNvGrpSpPr/>
          <p:nvPr/>
        </p:nvGrpSpPr>
        <p:grpSpPr>
          <a:xfrm>
            <a:off x="1888217" y="3265191"/>
            <a:ext cx="2019504" cy="1002417"/>
            <a:chOff x="338138" y="2927791"/>
            <a:chExt cx="2019504" cy="1002417"/>
          </a:xfrm>
          <a:solidFill>
            <a:schemeClr val="bg1"/>
          </a:solidFill>
        </p:grpSpPr>
        <p:sp>
          <p:nvSpPr>
            <p:cNvPr id="32" name="Rectangle 31">
              <a:extLst>
                <a:ext uri="{FF2B5EF4-FFF2-40B4-BE49-F238E27FC236}">
                  <a16:creationId xmlns:a16="http://schemas.microsoft.com/office/drawing/2014/main" id="{4FE2F8D0-85EE-4452-8D5E-A3A71C215AFB}"/>
                </a:ext>
              </a:extLst>
            </p:cNvPr>
            <p:cNvSpPr/>
            <p:nvPr/>
          </p:nvSpPr>
          <p:spPr>
            <a:xfrm>
              <a:off x="338138" y="2927791"/>
              <a:ext cx="2019504" cy="1002417"/>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B050"/>
                  </a:solidFill>
                  <a:latin typeface="Roboto" panose="02000000000000000000" pitchFamily="2" charset="0"/>
                  <a:ea typeface="Roboto" panose="02000000000000000000" pitchFamily="2" charset="0"/>
                </a:rPr>
                <a:t>&lt;&lt; type &gt;&gt;</a:t>
              </a:r>
            </a:p>
            <a:p>
              <a:pPr algn="ctr">
                <a:lnSpc>
                  <a:spcPct val="150000"/>
                </a:lnSpc>
              </a:pPr>
              <a:r>
                <a:rPr lang="en-US" sz="1200" dirty="0">
                  <a:solidFill>
                    <a:srgbClr val="00B050"/>
                  </a:solidFill>
                  <a:latin typeface="Roboto" panose="02000000000000000000" pitchFamily="2" charset="0"/>
                  <a:ea typeface="Roboto" panose="02000000000000000000" pitchFamily="2" charset="0"/>
                </a:rPr>
                <a:t>Name / tech</a:t>
              </a:r>
            </a:p>
          </p:txBody>
        </p:sp>
        <p:grpSp>
          <p:nvGrpSpPr>
            <p:cNvPr id="33" name="Group 32">
              <a:extLst>
                <a:ext uri="{FF2B5EF4-FFF2-40B4-BE49-F238E27FC236}">
                  <a16:creationId xmlns:a16="http://schemas.microsoft.com/office/drawing/2014/main" id="{A26F2ED5-6D42-467A-8529-B8474C738BB7}"/>
                </a:ext>
              </a:extLst>
            </p:cNvPr>
            <p:cNvGrpSpPr/>
            <p:nvPr/>
          </p:nvGrpSpPr>
          <p:grpSpPr>
            <a:xfrm>
              <a:off x="2144923" y="2991359"/>
              <a:ext cx="178489" cy="218320"/>
              <a:chOff x="3955715" y="3026811"/>
              <a:chExt cx="850107" cy="1039813"/>
            </a:xfrm>
            <a:grpFill/>
          </p:grpSpPr>
          <p:sp>
            <p:nvSpPr>
              <p:cNvPr id="34" name="Rectangle 33">
                <a:extLst>
                  <a:ext uri="{FF2B5EF4-FFF2-40B4-BE49-F238E27FC236}">
                    <a16:creationId xmlns:a16="http://schemas.microsoft.com/office/drawing/2014/main" id="{44B2D062-A63F-4F4C-818A-15EFA44A6845}"/>
                  </a:ext>
                </a:extLst>
              </p:cNvPr>
              <p:cNvSpPr/>
              <p:nvPr/>
            </p:nvSpPr>
            <p:spPr>
              <a:xfrm>
                <a:off x="4081922" y="3026811"/>
                <a:ext cx="723900" cy="1039813"/>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35" name="Rectangle 34">
                <a:extLst>
                  <a:ext uri="{FF2B5EF4-FFF2-40B4-BE49-F238E27FC236}">
                    <a16:creationId xmlns:a16="http://schemas.microsoft.com/office/drawing/2014/main" id="{A0AC3C3A-FC04-4F09-BFD1-B89C3E42450B}"/>
                  </a:ext>
                </a:extLst>
              </p:cNvPr>
              <p:cNvSpPr/>
              <p:nvPr/>
            </p:nvSpPr>
            <p:spPr>
              <a:xfrm>
                <a:off x="3955716" y="3145080"/>
                <a:ext cx="604837" cy="311079"/>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36" name="Rectangle 35">
                <a:extLst>
                  <a:ext uri="{FF2B5EF4-FFF2-40B4-BE49-F238E27FC236}">
                    <a16:creationId xmlns:a16="http://schemas.microsoft.com/office/drawing/2014/main" id="{F2A6CAC8-BDBC-4375-A321-4C32FAD9D509}"/>
                  </a:ext>
                </a:extLst>
              </p:cNvPr>
              <p:cNvSpPr/>
              <p:nvPr/>
            </p:nvSpPr>
            <p:spPr>
              <a:xfrm>
                <a:off x="3955715" y="3619345"/>
                <a:ext cx="604837" cy="311079"/>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grpSp>
      </p:grpSp>
      <p:grpSp>
        <p:nvGrpSpPr>
          <p:cNvPr id="37" name="Group 36">
            <a:extLst>
              <a:ext uri="{FF2B5EF4-FFF2-40B4-BE49-F238E27FC236}">
                <a16:creationId xmlns:a16="http://schemas.microsoft.com/office/drawing/2014/main" id="{111A40BB-41F9-4356-A657-C02B1AE6077A}"/>
              </a:ext>
            </a:extLst>
          </p:cNvPr>
          <p:cNvGrpSpPr/>
          <p:nvPr/>
        </p:nvGrpSpPr>
        <p:grpSpPr>
          <a:xfrm>
            <a:off x="4920520" y="3265189"/>
            <a:ext cx="2019504" cy="1002417"/>
            <a:chOff x="338138" y="2927791"/>
            <a:chExt cx="2019504" cy="1002417"/>
          </a:xfrm>
          <a:solidFill>
            <a:schemeClr val="bg1"/>
          </a:solidFill>
        </p:grpSpPr>
        <p:sp>
          <p:nvSpPr>
            <p:cNvPr id="38" name="Rectangle 37">
              <a:extLst>
                <a:ext uri="{FF2B5EF4-FFF2-40B4-BE49-F238E27FC236}">
                  <a16:creationId xmlns:a16="http://schemas.microsoft.com/office/drawing/2014/main" id="{1544D328-EA56-4589-A26A-E778702FDD0B}"/>
                </a:ext>
              </a:extLst>
            </p:cNvPr>
            <p:cNvSpPr/>
            <p:nvPr/>
          </p:nvSpPr>
          <p:spPr>
            <a:xfrm>
              <a:off x="338138" y="2927791"/>
              <a:ext cx="2019504" cy="1002417"/>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B050"/>
                  </a:solidFill>
                  <a:latin typeface="Roboto" panose="02000000000000000000" pitchFamily="2" charset="0"/>
                  <a:ea typeface="Roboto" panose="02000000000000000000" pitchFamily="2" charset="0"/>
                </a:rPr>
                <a:t>&lt;&lt; type &gt;&gt;</a:t>
              </a:r>
            </a:p>
            <a:p>
              <a:pPr algn="ctr">
                <a:lnSpc>
                  <a:spcPct val="150000"/>
                </a:lnSpc>
              </a:pPr>
              <a:r>
                <a:rPr lang="en-US" sz="1200" dirty="0">
                  <a:solidFill>
                    <a:srgbClr val="00B050"/>
                  </a:solidFill>
                  <a:latin typeface="Roboto" panose="02000000000000000000" pitchFamily="2" charset="0"/>
                  <a:ea typeface="Roboto" panose="02000000000000000000" pitchFamily="2" charset="0"/>
                </a:rPr>
                <a:t>Name / tech</a:t>
              </a:r>
            </a:p>
          </p:txBody>
        </p:sp>
        <p:grpSp>
          <p:nvGrpSpPr>
            <p:cNvPr id="39" name="Group 38">
              <a:extLst>
                <a:ext uri="{FF2B5EF4-FFF2-40B4-BE49-F238E27FC236}">
                  <a16:creationId xmlns:a16="http://schemas.microsoft.com/office/drawing/2014/main" id="{0AC8D6CD-CDE8-4C01-B7B8-4ABBEF32BEE5}"/>
                </a:ext>
              </a:extLst>
            </p:cNvPr>
            <p:cNvGrpSpPr/>
            <p:nvPr/>
          </p:nvGrpSpPr>
          <p:grpSpPr>
            <a:xfrm>
              <a:off x="2144923" y="2991359"/>
              <a:ext cx="178489" cy="218320"/>
              <a:chOff x="3955715" y="3026811"/>
              <a:chExt cx="850107" cy="1039813"/>
            </a:xfrm>
            <a:grpFill/>
          </p:grpSpPr>
          <p:sp>
            <p:nvSpPr>
              <p:cNvPr id="40" name="Rectangle 39">
                <a:extLst>
                  <a:ext uri="{FF2B5EF4-FFF2-40B4-BE49-F238E27FC236}">
                    <a16:creationId xmlns:a16="http://schemas.microsoft.com/office/drawing/2014/main" id="{218B3CAB-853F-46CB-B33E-EE25D9FA9F90}"/>
                  </a:ext>
                </a:extLst>
              </p:cNvPr>
              <p:cNvSpPr/>
              <p:nvPr/>
            </p:nvSpPr>
            <p:spPr>
              <a:xfrm>
                <a:off x="4081922" y="3026811"/>
                <a:ext cx="723900" cy="1039813"/>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41" name="Rectangle 40">
                <a:extLst>
                  <a:ext uri="{FF2B5EF4-FFF2-40B4-BE49-F238E27FC236}">
                    <a16:creationId xmlns:a16="http://schemas.microsoft.com/office/drawing/2014/main" id="{D78A71C7-3AB1-4201-AE45-AC982A773A41}"/>
                  </a:ext>
                </a:extLst>
              </p:cNvPr>
              <p:cNvSpPr/>
              <p:nvPr/>
            </p:nvSpPr>
            <p:spPr>
              <a:xfrm>
                <a:off x="3955716" y="3145080"/>
                <a:ext cx="604837" cy="311079"/>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42" name="Rectangle 41">
                <a:extLst>
                  <a:ext uri="{FF2B5EF4-FFF2-40B4-BE49-F238E27FC236}">
                    <a16:creationId xmlns:a16="http://schemas.microsoft.com/office/drawing/2014/main" id="{BC4C5FE1-0E51-4EA2-BED7-26B45720ED7B}"/>
                  </a:ext>
                </a:extLst>
              </p:cNvPr>
              <p:cNvSpPr/>
              <p:nvPr/>
            </p:nvSpPr>
            <p:spPr>
              <a:xfrm>
                <a:off x="3955715" y="3619345"/>
                <a:ext cx="604837" cy="311079"/>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grpSp>
      </p:grpSp>
      <p:grpSp>
        <p:nvGrpSpPr>
          <p:cNvPr id="43" name="Group 42">
            <a:extLst>
              <a:ext uri="{FF2B5EF4-FFF2-40B4-BE49-F238E27FC236}">
                <a16:creationId xmlns:a16="http://schemas.microsoft.com/office/drawing/2014/main" id="{EFC2A593-CB64-4487-B7ED-2269509E36F1}"/>
              </a:ext>
            </a:extLst>
          </p:cNvPr>
          <p:cNvGrpSpPr/>
          <p:nvPr/>
        </p:nvGrpSpPr>
        <p:grpSpPr>
          <a:xfrm>
            <a:off x="4920520" y="1523269"/>
            <a:ext cx="2019504" cy="1002417"/>
            <a:chOff x="338138" y="2927791"/>
            <a:chExt cx="2019504" cy="1002417"/>
          </a:xfrm>
          <a:solidFill>
            <a:schemeClr val="bg1"/>
          </a:solidFill>
        </p:grpSpPr>
        <p:sp>
          <p:nvSpPr>
            <p:cNvPr id="44" name="Rectangle 43">
              <a:extLst>
                <a:ext uri="{FF2B5EF4-FFF2-40B4-BE49-F238E27FC236}">
                  <a16:creationId xmlns:a16="http://schemas.microsoft.com/office/drawing/2014/main" id="{792B7928-8DF2-42C1-B60A-DE85DF94D149}"/>
                </a:ext>
              </a:extLst>
            </p:cNvPr>
            <p:cNvSpPr/>
            <p:nvPr/>
          </p:nvSpPr>
          <p:spPr>
            <a:xfrm>
              <a:off x="338138" y="2927791"/>
              <a:ext cx="2019504" cy="1002417"/>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B050"/>
                  </a:solidFill>
                  <a:latin typeface="Roboto" panose="02000000000000000000" pitchFamily="2" charset="0"/>
                  <a:ea typeface="Roboto" panose="02000000000000000000" pitchFamily="2" charset="0"/>
                </a:rPr>
                <a:t>&lt;&lt; service &gt;&gt;</a:t>
              </a:r>
            </a:p>
            <a:p>
              <a:pPr algn="ctr">
                <a:lnSpc>
                  <a:spcPct val="150000"/>
                </a:lnSpc>
              </a:pPr>
              <a:r>
                <a:rPr lang="en-US" sz="1200" dirty="0">
                  <a:solidFill>
                    <a:srgbClr val="00B050"/>
                  </a:solidFill>
                  <a:latin typeface="Roboto" panose="02000000000000000000" pitchFamily="2" charset="0"/>
                  <a:ea typeface="Roboto" panose="02000000000000000000" pitchFamily="2" charset="0"/>
                </a:rPr>
                <a:t>Name / tech</a:t>
              </a:r>
            </a:p>
          </p:txBody>
        </p:sp>
        <p:grpSp>
          <p:nvGrpSpPr>
            <p:cNvPr id="45" name="Group 44">
              <a:extLst>
                <a:ext uri="{FF2B5EF4-FFF2-40B4-BE49-F238E27FC236}">
                  <a16:creationId xmlns:a16="http://schemas.microsoft.com/office/drawing/2014/main" id="{2646BF61-AF06-4FA0-B953-4E5B1B017D8B}"/>
                </a:ext>
              </a:extLst>
            </p:cNvPr>
            <p:cNvGrpSpPr/>
            <p:nvPr/>
          </p:nvGrpSpPr>
          <p:grpSpPr>
            <a:xfrm>
              <a:off x="2144923" y="2991359"/>
              <a:ext cx="178489" cy="218320"/>
              <a:chOff x="3955715" y="3026811"/>
              <a:chExt cx="850107" cy="1039813"/>
            </a:xfrm>
            <a:grpFill/>
          </p:grpSpPr>
          <p:sp>
            <p:nvSpPr>
              <p:cNvPr id="46" name="Rectangle 45">
                <a:extLst>
                  <a:ext uri="{FF2B5EF4-FFF2-40B4-BE49-F238E27FC236}">
                    <a16:creationId xmlns:a16="http://schemas.microsoft.com/office/drawing/2014/main" id="{F28175F5-602D-450A-A368-39CB5EAD7D68}"/>
                  </a:ext>
                </a:extLst>
              </p:cNvPr>
              <p:cNvSpPr/>
              <p:nvPr/>
            </p:nvSpPr>
            <p:spPr>
              <a:xfrm>
                <a:off x="4081922" y="3026811"/>
                <a:ext cx="723900" cy="1039813"/>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47" name="Rectangle 46">
                <a:extLst>
                  <a:ext uri="{FF2B5EF4-FFF2-40B4-BE49-F238E27FC236}">
                    <a16:creationId xmlns:a16="http://schemas.microsoft.com/office/drawing/2014/main" id="{F26FAEE9-D61D-423C-9C13-E1B37483B6D0}"/>
                  </a:ext>
                </a:extLst>
              </p:cNvPr>
              <p:cNvSpPr/>
              <p:nvPr/>
            </p:nvSpPr>
            <p:spPr>
              <a:xfrm>
                <a:off x="3955716" y="3145080"/>
                <a:ext cx="604837" cy="311079"/>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48" name="Rectangle 47">
                <a:extLst>
                  <a:ext uri="{FF2B5EF4-FFF2-40B4-BE49-F238E27FC236}">
                    <a16:creationId xmlns:a16="http://schemas.microsoft.com/office/drawing/2014/main" id="{28A9662A-48C2-49E6-8F43-B55BCAB1CEB1}"/>
                  </a:ext>
                </a:extLst>
              </p:cNvPr>
              <p:cNvSpPr/>
              <p:nvPr/>
            </p:nvSpPr>
            <p:spPr>
              <a:xfrm>
                <a:off x="3955715" y="3619345"/>
                <a:ext cx="604837" cy="311079"/>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grpSp>
      </p:grpSp>
      <p:grpSp>
        <p:nvGrpSpPr>
          <p:cNvPr id="49" name="Group 48">
            <a:extLst>
              <a:ext uri="{FF2B5EF4-FFF2-40B4-BE49-F238E27FC236}">
                <a16:creationId xmlns:a16="http://schemas.microsoft.com/office/drawing/2014/main" id="{AE97FF5B-BB2C-4FEC-96A8-EF4AA16F500B}"/>
              </a:ext>
            </a:extLst>
          </p:cNvPr>
          <p:cNvGrpSpPr/>
          <p:nvPr/>
        </p:nvGrpSpPr>
        <p:grpSpPr>
          <a:xfrm>
            <a:off x="7952823" y="3265189"/>
            <a:ext cx="2019504" cy="1002417"/>
            <a:chOff x="338138" y="2927791"/>
            <a:chExt cx="2019504" cy="1002417"/>
          </a:xfrm>
          <a:solidFill>
            <a:schemeClr val="bg1"/>
          </a:solidFill>
        </p:grpSpPr>
        <p:sp>
          <p:nvSpPr>
            <p:cNvPr id="50" name="Rectangle 49">
              <a:extLst>
                <a:ext uri="{FF2B5EF4-FFF2-40B4-BE49-F238E27FC236}">
                  <a16:creationId xmlns:a16="http://schemas.microsoft.com/office/drawing/2014/main" id="{FFD5BCC2-E95B-4C0D-B661-93B18840380B}"/>
                </a:ext>
              </a:extLst>
            </p:cNvPr>
            <p:cNvSpPr/>
            <p:nvPr/>
          </p:nvSpPr>
          <p:spPr>
            <a:xfrm>
              <a:off x="338138" y="2927791"/>
              <a:ext cx="2019504" cy="1002417"/>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B050"/>
                  </a:solidFill>
                  <a:latin typeface="Roboto" panose="02000000000000000000" pitchFamily="2" charset="0"/>
                  <a:ea typeface="Roboto" panose="02000000000000000000" pitchFamily="2" charset="0"/>
                </a:rPr>
                <a:t>&lt;&lt; type &gt;&gt;</a:t>
              </a:r>
            </a:p>
            <a:p>
              <a:pPr algn="ctr">
                <a:lnSpc>
                  <a:spcPct val="150000"/>
                </a:lnSpc>
              </a:pPr>
              <a:r>
                <a:rPr lang="en-US" sz="1200" dirty="0">
                  <a:solidFill>
                    <a:srgbClr val="00B050"/>
                  </a:solidFill>
                  <a:latin typeface="Roboto" panose="02000000000000000000" pitchFamily="2" charset="0"/>
                  <a:ea typeface="Roboto" panose="02000000000000000000" pitchFamily="2" charset="0"/>
                </a:rPr>
                <a:t>Name / tech</a:t>
              </a:r>
            </a:p>
          </p:txBody>
        </p:sp>
        <p:grpSp>
          <p:nvGrpSpPr>
            <p:cNvPr id="51" name="Group 50">
              <a:extLst>
                <a:ext uri="{FF2B5EF4-FFF2-40B4-BE49-F238E27FC236}">
                  <a16:creationId xmlns:a16="http://schemas.microsoft.com/office/drawing/2014/main" id="{2869D9EE-DDDF-4EE7-B2CB-8B5C3C27C0EE}"/>
                </a:ext>
              </a:extLst>
            </p:cNvPr>
            <p:cNvGrpSpPr/>
            <p:nvPr/>
          </p:nvGrpSpPr>
          <p:grpSpPr>
            <a:xfrm>
              <a:off x="2144923" y="2991359"/>
              <a:ext cx="178489" cy="218320"/>
              <a:chOff x="3955715" y="3026811"/>
              <a:chExt cx="850107" cy="1039813"/>
            </a:xfrm>
            <a:grpFill/>
          </p:grpSpPr>
          <p:sp>
            <p:nvSpPr>
              <p:cNvPr id="52" name="Rectangle 51">
                <a:extLst>
                  <a:ext uri="{FF2B5EF4-FFF2-40B4-BE49-F238E27FC236}">
                    <a16:creationId xmlns:a16="http://schemas.microsoft.com/office/drawing/2014/main" id="{F39AA6EB-CBAB-45A3-9AEE-0BF5CE05EF18}"/>
                  </a:ext>
                </a:extLst>
              </p:cNvPr>
              <p:cNvSpPr/>
              <p:nvPr/>
            </p:nvSpPr>
            <p:spPr>
              <a:xfrm>
                <a:off x="4081922" y="3026811"/>
                <a:ext cx="723900" cy="1039813"/>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53" name="Rectangle 52">
                <a:extLst>
                  <a:ext uri="{FF2B5EF4-FFF2-40B4-BE49-F238E27FC236}">
                    <a16:creationId xmlns:a16="http://schemas.microsoft.com/office/drawing/2014/main" id="{92ACCB9F-B006-4233-9467-B23044BD30EC}"/>
                  </a:ext>
                </a:extLst>
              </p:cNvPr>
              <p:cNvSpPr/>
              <p:nvPr/>
            </p:nvSpPr>
            <p:spPr>
              <a:xfrm>
                <a:off x="3955716" y="3145080"/>
                <a:ext cx="604837" cy="311079"/>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54" name="Rectangle 53">
                <a:extLst>
                  <a:ext uri="{FF2B5EF4-FFF2-40B4-BE49-F238E27FC236}">
                    <a16:creationId xmlns:a16="http://schemas.microsoft.com/office/drawing/2014/main" id="{3FE28CB6-13BC-4F7D-93AB-F93415DDDD3F}"/>
                  </a:ext>
                </a:extLst>
              </p:cNvPr>
              <p:cNvSpPr/>
              <p:nvPr/>
            </p:nvSpPr>
            <p:spPr>
              <a:xfrm>
                <a:off x="3955715" y="3619345"/>
                <a:ext cx="604837" cy="311079"/>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grpSp>
      </p:grpSp>
      <p:cxnSp>
        <p:nvCxnSpPr>
          <p:cNvPr id="55" name="Straight Arrow Connector 54">
            <a:extLst>
              <a:ext uri="{FF2B5EF4-FFF2-40B4-BE49-F238E27FC236}">
                <a16:creationId xmlns:a16="http://schemas.microsoft.com/office/drawing/2014/main" id="{015D5C7A-6135-49A0-8AF7-C7ED58CB361B}"/>
              </a:ext>
            </a:extLst>
          </p:cNvPr>
          <p:cNvCxnSpPr>
            <a:stCxn id="32" idx="3"/>
            <a:endCxn id="38" idx="1"/>
          </p:cNvCxnSpPr>
          <p:nvPr/>
        </p:nvCxnSpPr>
        <p:spPr>
          <a:xfrm flipV="1">
            <a:off x="3907721" y="3766398"/>
            <a:ext cx="1012799" cy="2"/>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E9D6BBC9-1926-4F0B-B2BF-07B0B3A79A90}"/>
              </a:ext>
            </a:extLst>
          </p:cNvPr>
          <p:cNvCxnSpPr/>
          <p:nvPr/>
        </p:nvCxnSpPr>
        <p:spPr>
          <a:xfrm>
            <a:off x="5471049" y="4282257"/>
            <a:ext cx="0" cy="596073"/>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4400BC2F-D372-4B2C-9D9E-4FF55E2296B0}"/>
              </a:ext>
            </a:extLst>
          </p:cNvPr>
          <p:cNvCxnSpPr/>
          <p:nvPr/>
        </p:nvCxnSpPr>
        <p:spPr>
          <a:xfrm flipV="1">
            <a:off x="6309249" y="4375410"/>
            <a:ext cx="0" cy="642740"/>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6EDFADE3-47A4-4372-B5B9-9EB0D79443E1}"/>
              </a:ext>
            </a:extLst>
          </p:cNvPr>
          <p:cNvCxnSpPr>
            <a:stCxn id="38" idx="3"/>
            <a:endCxn id="50" idx="1"/>
          </p:cNvCxnSpPr>
          <p:nvPr/>
        </p:nvCxnSpPr>
        <p:spPr>
          <a:xfrm>
            <a:off x="6940024" y="3766398"/>
            <a:ext cx="1012799" cy="0"/>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9353AAF2-6DBC-443A-96CF-807110033627}"/>
              </a:ext>
            </a:extLst>
          </p:cNvPr>
          <p:cNvSpPr txBox="1"/>
          <p:nvPr/>
        </p:nvSpPr>
        <p:spPr>
          <a:xfrm>
            <a:off x="4109538" y="3518480"/>
            <a:ext cx="652743" cy="246221"/>
          </a:xfrm>
          <a:prstGeom prst="rect">
            <a:avLst/>
          </a:prstGeom>
          <a:noFill/>
          <a:ln>
            <a:noFill/>
          </a:ln>
        </p:spPr>
        <p:txBody>
          <a:bodyPr wrap="none" rtlCol="0">
            <a:spAutoFit/>
          </a:bodyPr>
          <a:lstStyle/>
          <a:p>
            <a:r>
              <a:rPr lang="en-US" sz="1000" i="1" dirty="0">
                <a:solidFill>
                  <a:srgbClr val="00B050"/>
                </a:solidFill>
                <a:latin typeface="Roboto" panose="02000000000000000000" pitchFamily="2" charset="0"/>
                <a:ea typeface="Roboto" panose="02000000000000000000" pitchFamily="2" charset="0"/>
              </a:rPr>
              <a:t>protocol</a:t>
            </a:r>
          </a:p>
        </p:txBody>
      </p:sp>
      <p:sp>
        <p:nvSpPr>
          <p:cNvPr id="60" name="TextBox 59">
            <a:extLst>
              <a:ext uri="{FF2B5EF4-FFF2-40B4-BE49-F238E27FC236}">
                <a16:creationId xmlns:a16="http://schemas.microsoft.com/office/drawing/2014/main" id="{F31B4110-ECB7-4B02-B345-189359C803AF}"/>
              </a:ext>
            </a:extLst>
          </p:cNvPr>
          <p:cNvSpPr txBox="1"/>
          <p:nvPr/>
        </p:nvSpPr>
        <p:spPr>
          <a:xfrm>
            <a:off x="5575370" y="4505088"/>
            <a:ext cx="652743" cy="246221"/>
          </a:xfrm>
          <a:prstGeom prst="rect">
            <a:avLst/>
          </a:prstGeom>
          <a:noFill/>
          <a:ln>
            <a:noFill/>
          </a:ln>
        </p:spPr>
        <p:txBody>
          <a:bodyPr wrap="none" rtlCol="0">
            <a:spAutoFit/>
          </a:bodyPr>
          <a:lstStyle/>
          <a:p>
            <a:r>
              <a:rPr lang="en-US" sz="1000" i="1" dirty="0">
                <a:solidFill>
                  <a:srgbClr val="00B050"/>
                </a:solidFill>
                <a:latin typeface="Roboto" panose="02000000000000000000" pitchFamily="2" charset="0"/>
                <a:ea typeface="Roboto" panose="02000000000000000000" pitchFamily="2" charset="0"/>
              </a:rPr>
              <a:t>protocol</a:t>
            </a:r>
          </a:p>
        </p:txBody>
      </p:sp>
      <p:sp>
        <p:nvSpPr>
          <p:cNvPr id="61" name="TextBox 60">
            <a:extLst>
              <a:ext uri="{FF2B5EF4-FFF2-40B4-BE49-F238E27FC236}">
                <a16:creationId xmlns:a16="http://schemas.microsoft.com/office/drawing/2014/main" id="{F3767FC4-485F-4840-941D-72999E79F218}"/>
              </a:ext>
            </a:extLst>
          </p:cNvPr>
          <p:cNvSpPr txBox="1"/>
          <p:nvPr/>
        </p:nvSpPr>
        <p:spPr>
          <a:xfrm>
            <a:off x="7143646" y="3512958"/>
            <a:ext cx="652743" cy="246221"/>
          </a:xfrm>
          <a:prstGeom prst="rect">
            <a:avLst/>
          </a:prstGeom>
          <a:noFill/>
          <a:ln>
            <a:noFill/>
          </a:ln>
        </p:spPr>
        <p:txBody>
          <a:bodyPr wrap="none" rtlCol="0">
            <a:spAutoFit/>
          </a:bodyPr>
          <a:lstStyle/>
          <a:p>
            <a:r>
              <a:rPr lang="en-US" sz="1000" i="1" dirty="0">
                <a:solidFill>
                  <a:srgbClr val="00B050"/>
                </a:solidFill>
                <a:latin typeface="Roboto" panose="02000000000000000000" pitchFamily="2" charset="0"/>
                <a:ea typeface="Roboto" panose="02000000000000000000" pitchFamily="2" charset="0"/>
              </a:rPr>
              <a:t>protocol</a:t>
            </a:r>
          </a:p>
        </p:txBody>
      </p:sp>
      <p:cxnSp>
        <p:nvCxnSpPr>
          <p:cNvPr id="62" name="Straight Arrow Connector 61">
            <a:extLst>
              <a:ext uri="{FF2B5EF4-FFF2-40B4-BE49-F238E27FC236}">
                <a16:creationId xmlns:a16="http://schemas.microsoft.com/office/drawing/2014/main" id="{74B3AF5E-C48F-4417-A6D4-DD30B5A2BC13}"/>
              </a:ext>
            </a:extLst>
          </p:cNvPr>
          <p:cNvCxnSpPr/>
          <p:nvPr/>
        </p:nvCxnSpPr>
        <p:spPr>
          <a:xfrm>
            <a:off x="5467577" y="2529296"/>
            <a:ext cx="0" cy="596073"/>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2399936C-2E82-4CE4-A8D3-C90218CEFD6C}"/>
              </a:ext>
            </a:extLst>
          </p:cNvPr>
          <p:cNvCxnSpPr/>
          <p:nvPr/>
        </p:nvCxnSpPr>
        <p:spPr>
          <a:xfrm flipV="1">
            <a:off x="6305777" y="2622449"/>
            <a:ext cx="0" cy="642740"/>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63238018-8E74-415D-8CE7-9E63D0AF9AE4}"/>
              </a:ext>
            </a:extLst>
          </p:cNvPr>
          <p:cNvSpPr txBox="1"/>
          <p:nvPr/>
        </p:nvSpPr>
        <p:spPr>
          <a:xfrm>
            <a:off x="5571898" y="2752127"/>
            <a:ext cx="652743" cy="246221"/>
          </a:xfrm>
          <a:prstGeom prst="rect">
            <a:avLst/>
          </a:prstGeom>
          <a:noFill/>
          <a:ln>
            <a:noFill/>
          </a:ln>
        </p:spPr>
        <p:txBody>
          <a:bodyPr wrap="none" rtlCol="0">
            <a:spAutoFit/>
          </a:bodyPr>
          <a:lstStyle/>
          <a:p>
            <a:r>
              <a:rPr lang="en-US" sz="1000" i="1" dirty="0">
                <a:solidFill>
                  <a:srgbClr val="00B050"/>
                </a:solidFill>
                <a:latin typeface="Roboto" panose="02000000000000000000" pitchFamily="2" charset="0"/>
                <a:ea typeface="Roboto" panose="02000000000000000000" pitchFamily="2" charset="0"/>
              </a:rPr>
              <a:t>protocol</a:t>
            </a:r>
          </a:p>
        </p:txBody>
      </p:sp>
      <p:grpSp>
        <p:nvGrpSpPr>
          <p:cNvPr id="65" name="Group 64">
            <a:extLst>
              <a:ext uri="{FF2B5EF4-FFF2-40B4-BE49-F238E27FC236}">
                <a16:creationId xmlns:a16="http://schemas.microsoft.com/office/drawing/2014/main" id="{67733EB0-51B2-4EB9-8194-9AE11B013CD7}"/>
              </a:ext>
            </a:extLst>
          </p:cNvPr>
          <p:cNvGrpSpPr/>
          <p:nvPr/>
        </p:nvGrpSpPr>
        <p:grpSpPr>
          <a:xfrm>
            <a:off x="4920520" y="5014508"/>
            <a:ext cx="2019504" cy="1002417"/>
            <a:chOff x="338138" y="2927791"/>
            <a:chExt cx="2019504" cy="1002417"/>
          </a:xfrm>
          <a:solidFill>
            <a:schemeClr val="bg1"/>
          </a:solidFill>
        </p:grpSpPr>
        <p:sp>
          <p:nvSpPr>
            <p:cNvPr id="66" name="Rectangle 65">
              <a:extLst>
                <a:ext uri="{FF2B5EF4-FFF2-40B4-BE49-F238E27FC236}">
                  <a16:creationId xmlns:a16="http://schemas.microsoft.com/office/drawing/2014/main" id="{70586696-519F-4792-AC27-5393E808B737}"/>
                </a:ext>
              </a:extLst>
            </p:cNvPr>
            <p:cNvSpPr/>
            <p:nvPr/>
          </p:nvSpPr>
          <p:spPr>
            <a:xfrm>
              <a:off x="338138" y="2927791"/>
              <a:ext cx="2019504" cy="1002417"/>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B050"/>
                  </a:solidFill>
                  <a:latin typeface="Roboto" panose="02000000000000000000" pitchFamily="2" charset="0"/>
                  <a:ea typeface="Roboto" panose="02000000000000000000" pitchFamily="2" charset="0"/>
                </a:rPr>
                <a:t>&lt;&lt; service &gt;&gt;</a:t>
              </a:r>
            </a:p>
            <a:p>
              <a:pPr algn="ctr">
                <a:lnSpc>
                  <a:spcPct val="150000"/>
                </a:lnSpc>
              </a:pPr>
              <a:r>
                <a:rPr lang="en-US" sz="1200" dirty="0">
                  <a:solidFill>
                    <a:srgbClr val="00B050"/>
                  </a:solidFill>
                  <a:latin typeface="Roboto" panose="02000000000000000000" pitchFamily="2" charset="0"/>
                  <a:ea typeface="Roboto" panose="02000000000000000000" pitchFamily="2" charset="0"/>
                </a:rPr>
                <a:t>Name / tech</a:t>
              </a:r>
            </a:p>
          </p:txBody>
        </p:sp>
        <p:grpSp>
          <p:nvGrpSpPr>
            <p:cNvPr id="67" name="Group 66">
              <a:extLst>
                <a:ext uri="{FF2B5EF4-FFF2-40B4-BE49-F238E27FC236}">
                  <a16:creationId xmlns:a16="http://schemas.microsoft.com/office/drawing/2014/main" id="{A8329D52-97E9-47F8-A635-655BA550DB7F}"/>
                </a:ext>
              </a:extLst>
            </p:cNvPr>
            <p:cNvGrpSpPr/>
            <p:nvPr/>
          </p:nvGrpSpPr>
          <p:grpSpPr>
            <a:xfrm>
              <a:off x="2144923" y="2991359"/>
              <a:ext cx="178489" cy="218320"/>
              <a:chOff x="3955715" y="3026811"/>
              <a:chExt cx="850107" cy="1039813"/>
            </a:xfrm>
            <a:grpFill/>
          </p:grpSpPr>
          <p:sp>
            <p:nvSpPr>
              <p:cNvPr id="68" name="Rectangle 67">
                <a:extLst>
                  <a:ext uri="{FF2B5EF4-FFF2-40B4-BE49-F238E27FC236}">
                    <a16:creationId xmlns:a16="http://schemas.microsoft.com/office/drawing/2014/main" id="{936248E7-6538-45F3-B187-F62DD6EC6380}"/>
                  </a:ext>
                </a:extLst>
              </p:cNvPr>
              <p:cNvSpPr/>
              <p:nvPr/>
            </p:nvSpPr>
            <p:spPr>
              <a:xfrm>
                <a:off x="4081922" y="3026811"/>
                <a:ext cx="723900" cy="1039813"/>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69" name="Rectangle 68">
                <a:extLst>
                  <a:ext uri="{FF2B5EF4-FFF2-40B4-BE49-F238E27FC236}">
                    <a16:creationId xmlns:a16="http://schemas.microsoft.com/office/drawing/2014/main" id="{B26D890E-69C4-41C5-AB0C-1402ED983594}"/>
                  </a:ext>
                </a:extLst>
              </p:cNvPr>
              <p:cNvSpPr/>
              <p:nvPr/>
            </p:nvSpPr>
            <p:spPr>
              <a:xfrm>
                <a:off x="3955716" y="3145080"/>
                <a:ext cx="604837" cy="311079"/>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70" name="Rectangle 69">
                <a:extLst>
                  <a:ext uri="{FF2B5EF4-FFF2-40B4-BE49-F238E27FC236}">
                    <a16:creationId xmlns:a16="http://schemas.microsoft.com/office/drawing/2014/main" id="{61F3152E-E503-44C7-BBA3-4D39583F7CBB}"/>
                  </a:ext>
                </a:extLst>
              </p:cNvPr>
              <p:cNvSpPr/>
              <p:nvPr/>
            </p:nvSpPr>
            <p:spPr>
              <a:xfrm>
                <a:off x="3955715" y="3619345"/>
                <a:ext cx="604837" cy="311079"/>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grpSp>
      </p:grpSp>
      <p:sp>
        <p:nvSpPr>
          <p:cNvPr id="71" name="Right Bracket 70">
            <a:hlinkClick r:id="rId2" action="ppaction://hlinksldjump"/>
            <a:extLst>
              <a:ext uri="{FF2B5EF4-FFF2-40B4-BE49-F238E27FC236}">
                <a16:creationId xmlns:a16="http://schemas.microsoft.com/office/drawing/2014/main" id="{6A39F50C-8254-4AE3-9F0E-74E8A4957F9D}"/>
              </a:ext>
            </a:extLst>
          </p:cNvPr>
          <p:cNvSpPr/>
          <p:nvPr/>
        </p:nvSpPr>
        <p:spPr>
          <a:xfrm rot="10800000">
            <a:off x="1010795" y="3547077"/>
            <a:ext cx="242888" cy="446388"/>
          </a:xfrm>
          <a:prstGeom prst="rightBracket">
            <a:avLst>
              <a:gd name="adj" fmla="val 91892"/>
            </a:avLst>
          </a:prstGeom>
          <a:ln w="12700">
            <a:solidFill>
              <a:srgbClr val="00B050"/>
            </a:solidFill>
          </a:ln>
          <a:effectLst>
            <a:glow rad="1016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B050"/>
              </a:solidFill>
            </a:endParaRPr>
          </a:p>
        </p:txBody>
      </p:sp>
      <p:sp>
        <p:nvSpPr>
          <p:cNvPr id="72" name="Oval 71">
            <a:extLst>
              <a:ext uri="{FF2B5EF4-FFF2-40B4-BE49-F238E27FC236}">
                <a16:creationId xmlns:a16="http://schemas.microsoft.com/office/drawing/2014/main" id="{3DE34035-89AA-486F-AB4F-9012D8A4AF06}"/>
              </a:ext>
            </a:extLst>
          </p:cNvPr>
          <p:cNvSpPr/>
          <p:nvPr/>
        </p:nvSpPr>
        <p:spPr>
          <a:xfrm>
            <a:off x="1091683" y="3617201"/>
            <a:ext cx="312236" cy="312236"/>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cxnSp>
        <p:nvCxnSpPr>
          <p:cNvPr id="73" name="Connector: Elbow 72">
            <a:extLst>
              <a:ext uri="{FF2B5EF4-FFF2-40B4-BE49-F238E27FC236}">
                <a16:creationId xmlns:a16="http://schemas.microsoft.com/office/drawing/2014/main" id="{BB95ABA3-D63A-470E-9C3E-010D4C9F5C52}"/>
              </a:ext>
            </a:extLst>
          </p:cNvPr>
          <p:cNvCxnSpPr>
            <a:cxnSpLocks/>
            <a:stCxn id="72" idx="6"/>
          </p:cNvCxnSpPr>
          <p:nvPr/>
        </p:nvCxnSpPr>
        <p:spPr>
          <a:xfrm flipV="1">
            <a:off x="1403919" y="3770271"/>
            <a:ext cx="484298" cy="3048"/>
          </a:xfrm>
          <a:prstGeom prst="bentConnector3">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74" name="Right Bracket 73">
            <a:hlinkClick r:id="rId3" action="ppaction://hlinksldjump"/>
            <a:extLst>
              <a:ext uri="{FF2B5EF4-FFF2-40B4-BE49-F238E27FC236}">
                <a16:creationId xmlns:a16="http://schemas.microsoft.com/office/drawing/2014/main" id="{57419AFE-1349-44F9-A57E-F0A344B5023D}"/>
              </a:ext>
            </a:extLst>
          </p:cNvPr>
          <p:cNvSpPr/>
          <p:nvPr/>
        </p:nvSpPr>
        <p:spPr>
          <a:xfrm rot="10800000">
            <a:off x="11110912" y="3485823"/>
            <a:ext cx="242888" cy="446388"/>
          </a:xfrm>
          <a:prstGeom prst="rightBracket">
            <a:avLst>
              <a:gd name="adj" fmla="val 91892"/>
            </a:avLst>
          </a:prstGeom>
          <a:ln w="12700">
            <a:solidFill>
              <a:srgbClr val="00B050"/>
            </a:solidFill>
          </a:ln>
          <a:effectLst>
            <a:glow rad="1397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B050"/>
              </a:solidFill>
            </a:endParaRPr>
          </a:p>
        </p:txBody>
      </p:sp>
      <p:cxnSp>
        <p:nvCxnSpPr>
          <p:cNvPr id="75" name="Connector: Elbow 74">
            <a:extLst>
              <a:ext uri="{FF2B5EF4-FFF2-40B4-BE49-F238E27FC236}">
                <a16:creationId xmlns:a16="http://schemas.microsoft.com/office/drawing/2014/main" id="{DF8D0A94-9EF1-4CEB-B30F-CD80D31C0593}"/>
              </a:ext>
            </a:extLst>
          </p:cNvPr>
          <p:cNvCxnSpPr>
            <a:cxnSpLocks/>
            <a:stCxn id="74" idx="2"/>
            <a:endCxn id="66" idx="3"/>
          </p:cNvCxnSpPr>
          <p:nvPr/>
        </p:nvCxnSpPr>
        <p:spPr>
          <a:xfrm flipH="1">
            <a:off x="6940024" y="3709017"/>
            <a:ext cx="4170888" cy="1806700"/>
          </a:xfrm>
          <a:prstGeom prst="bentConnector3">
            <a:avLst>
              <a:gd name="adj1" fmla="val 13199"/>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pic>
        <p:nvPicPr>
          <p:cNvPr id="76" name="Graphic 75" descr="Home">
            <a:hlinkClick r:id="rId4" action="ppaction://hlinksldjump"/>
            <a:extLst>
              <a:ext uri="{FF2B5EF4-FFF2-40B4-BE49-F238E27FC236}">
                <a16:creationId xmlns:a16="http://schemas.microsoft.com/office/drawing/2014/main" id="{47C1AA21-8A90-42D7-8B06-20400C06A46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4372" y="502939"/>
            <a:ext cx="324131" cy="324131"/>
          </a:xfrm>
          <a:prstGeom prst="rect">
            <a:avLst/>
          </a:prstGeom>
          <a:effectLst>
            <a:glow rad="63500">
              <a:schemeClr val="accent3">
                <a:satMod val="175000"/>
                <a:alpha val="40000"/>
              </a:schemeClr>
            </a:glow>
          </a:effectLst>
        </p:spPr>
      </p:pic>
      <p:sp>
        <p:nvSpPr>
          <p:cNvPr id="77" name="TextBox 76">
            <a:extLst>
              <a:ext uri="{FF2B5EF4-FFF2-40B4-BE49-F238E27FC236}">
                <a16:creationId xmlns:a16="http://schemas.microsoft.com/office/drawing/2014/main" id="{6A2726A2-BED6-488B-BA23-149D5A07D38D}"/>
              </a:ext>
            </a:extLst>
          </p:cNvPr>
          <p:cNvSpPr txBox="1"/>
          <p:nvPr/>
        </p:nvSpPr>
        <p:spPr>
          <a:xfrm>
            <a:off x="875418" y="3182779"/>
            <a:ext cx="692818" cy="246221"/>
          </a:xfrm>
          <a:prstGeom prst="rect">
            <a:avLst/>
          </a:prstGeom>
          <a:noFill/>
        </p:spPr>
        <p:txBody>
          <a:bodyPr wrap="none" rtlCol="0">
            <a:spAutoFit/>
          </a:bodyPr>
          <a:lstStyle/>
          <a:p>
            <a:r>
              <a:rPr lang="en-US" sz="1000" i="1" dirty="0">
                <a:solidFill>
                  <a:srgbClr val="00B050"/>
                </a:solidFill>
                <a:latin typeface="Roboto" panose="02000000000000000000" pitchFamily="2" charset="0"/>
                <a:ea typeface="Roboto" panose="02000000000000000000" pitchFamily="2" charset="0"/>
              </a:rPr>
              <a:t>Message</a:t>
            </a:r>
          </a:p>
        </p:txBody>
      </p:sp>
      <p:sp>
        <p:nvSpPr>
          <p:cNvPr id="78" name="TextBox 77">
            <a:extLst>
              <a:ext uri="{FF2B5EF4-FFF2-40B4-BE49-F238E27FC236}">
                <a16:creationId xmlns:a16="http://schemas.microsoft.com/office/drawing/2014/main" id="{9DE1ED6F-2AFC-4F85-9EFE-3B8C8CE787FD}"/>
              </a:ext>
            </a:extLst>
          </p:cNvPr>
          <p:cNvSpPr txBox="1"/>
          <p:nvPr/>
        </p:nvSpPr>
        <p:spPr>
          <a:xfrm>
            <a:off x="11022291" y="3191696"/>
            <a:ext cx="692818" cy="246221"/>
          </a:xfrm>
          <a:prstGeom prst="rect">
            <a:avLst/>
          </a:prstGeom>
          <a:noFill/>
        </p:spPr>
        <p:txBody>
          <a:bodyPr wrap="none" rtlCol="0">
            <a:spAutoFit/>
          </a:bodyPr>
          <a:lstStyle/>
          <a:p>
            <a:r>
              <a:rPr lang="en-US" sz="1000" i="1" dirty="0">
                <a:solidFill>
                  <a:srgbClr val="00B050"/>
                </a:solidFill>
                <a:latin typeface="Roboto" panose="02000000000000000000" pitchFamily="2" charset="0"/>
                <a:ea typeface="Roboto" panose="02000000000000000000" pitchFamily="2" charset="0"/>
              </a:rPr>
              <a:t>Message</a:t>
            </a:r>
          </a:p>
        </p:txBody>
      </p:sp>
      <p:grpSp>
        <p:nvGrpSpPr>
          <p:cNvPr id="79" name="Group 78">
            <a:extLst>
              <a:ext uri="{FF2B5EF4-FFF2-40B4-BE49-F238E27FC236}">
                <a16:creationId xmlns:a16="http://schemas.microsoft.com/office/drawing/2014/main" id="{B7494F26-901A-44B0-A6AF-F8F8A89C3833}"/>
              </a:ext>
            </a:extLst>
          </p:cNvPr>
          <p:cNvGrpSpPr/>
          <p:nvPr/>
        </p:nvGrpSpPr>
        <p:grpSpPr>
          <a:xfrm>
            <a:off x="10777072" y="5939329"/>
            <a:ext cx="1375494" cy="869902"/>
            <a:chOff x="9557819" y="5850937"/>
            <a:chExt cx="1375494" cy="869902"/>
          </a:xfrm>
        </p:grpSpPr>
        <p:sp>
          <p:nvSpPr>
            <p:cNvPr id="80" name="Rectangle: Rounded Corners 79">
              <a:extLst>
                <a:ext uri="{FF2B5EF4-FFF2-40B4-BE49-F238E27FC236}">
                  <a16:creationId xmlns:a16="http://schemas.microsoft.com/office/drawing/2014/main" id="{4B357C5C-B0C5-40EB-8793-AAA7635EA3BC}"/>
                </a:ext>
              </a:extLst>
            </p:cNvPr>
            <p:cNvSpPr/>
            <p:nvPr/>
          </p:nvSpPr>
          <p:spPr>
            <a:xfrm>
              <a:off x="10058400" y="5850937"/>
              <a:ext cx="874913" cy="134148"/>
            </a:xfrm>
            <a:prstGeom prst="round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lumMod val="85000"/>
                      <a:lumOff val="15000"/>
                    </a:schemeClr>
                  </a:solidFill>
                  <a:latin typeface="Roboto" panose="02000000000000000000" pitchFamily="2" charset="0"/>
                  <a:ea typeface="Roboto" panose="02000000000000000000" pitchFamily="2" charset="0"/>
                </a:rPr>
                <a:t>current</a:t>
              </a:r>
              <a:endParaRPr lang="en-US" sz="1100" dirty="0">
                <a:solidFill>
                  <a:schemeClr val="tx1">
                    <a:lumMod val="85000"/>
                    <a:lumOff val="15000"/>
                  </a:schemeClr>
                </a:solidFill>
                <a:latin typeface="Roboto" panose="02000000000000000000" pitchFamily="2" charset="0"/>
                <a:ea typeface="Roboto" panose="02000000000000000000" pitchFamily="2" charset="0"/>
              </a:endParaRPr>
            </a:p>
          </p:txBody>
        </p:sp>
        <p:sp>
          <p:nvSpPr>
            <p:cNvPr id="81" name="Rectangle: Rounded Corners 80">
              <a:extLst>
                <a:ext uri="{FF2B5EF4-FFF2-40B4-BE49-F238E27FC236}">
                  <a16:creationId xmlns:a16="http://schemas.microsoft.com/office/drawing/2014/main" id="{ED2D8AA4-0EC2-4800-A1A7-3254F015FBF8}"/>
                </a:ext>
              </a:extLst>
            </p:cNvPr>
            <p:cNvSpPr/>
            <p:nvPr/>
          </p:nvSpPr>
          <p:spPr>
            <a:xfrm>
              <a:off x="10058400" y="6028089"/>
              <a:ext cx="874913" cy="134148"/>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00B050"/>
                  </a:solidFill>
                  <a:latin typeface="Roboto" panose="02000000000000000000" pitchFamily="2" charset="0"/>
                  <a:ea typeface="Roboto" panose="02000000000000000000" pitchFamily="2" charset="0"/>
                </a:rPr>
                <a:t>new</a:t>
              </a:r>
              <a:endParaRPr lang="en-US" sz="1100" dirty="0">
                <a:solidFill>
                  <a:srgbClr val="00B050"/>
                </a:solidFill>
                <a:latin typeface="Roboto" panose="02000000000000000000" pitchFamily="2" charset="0"/>
                <a:ea typeface="Roboto" panose="02000000000000000000" pitchFamily="2" charset="0"/>
              </a:endParaRPr>
            </a:p>
          </p:txBody>
        </p:sp>
        <p:sp>
          <p:nvSpPr>
            <p:cNvPr id="82" name="Rectangle: Rounded Corners 81">
              <a:extLst>
                <a:ext uri="{FF2B5EF4-FFF2-40B4-BE49-F238E27FC236}">
                  <a16:creationId xmlns:a16="http://schemas.microsoft.com/office/drawing/2014/main" id="{C4E816F4-4B05-4B10-9DC9-710D0E6266EC}"/>
                </a:ext>
              </a:extLst>
            </p:cNvPr>
            <p:cNvSpPr/>
            <p:nvPr/>
          </p:nvSpPr>
          <p:spPr>
            <a:xfrm>
              <a:off x="10058400" y="6205241"/>
              <a:ext cx="874913" cy="134148"/>
            </a:xfrm>
            <a:prstGeom prst="round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9900"/>
                  </a:solidFill>
                  <a:latin typeface="Roboto" panose="02000000000000000000" pitchFamily="2" charset="0"/>
                  <a:ea typeface="Roboto" panose="02000000000000000000" pitchFamily="2" charset="0"/>
                </a:rPr>
                <a:t>modify</a:t>
              </a:r>
              <a:endParaRPr lang="en-US" sz="1100" dirty="0">
                <a:solidFill>
                  <a:srgbClr val="FF9900"/>
                </a:solidFill>
                <a:latin typeface="Roboto" panose="02000000000000000000" pitchFamily="2" charset="0"/>
                <a:ea typeface="Roboto" panose="02000000000000000000" pitchFamily="2" charset="0"/>
              </a:endParaRPr>
            </a:p>
          </p:txBody>
        </p:sp>
        <p:sp>
          <p:nvSpPr>
            <p:cNvPr id="83" name="Rectangle: Rounded Corners 82">
              <a:extLst>
                <a:ext uri="{FF2B5EF4-FFF2-40B4-BE49-F238E27FC236}">
                  <a16:creationId xmlns:a16="http://schemas.microsoft.com/office/drawing/2014/main" id="{39F513BB-E7F8-4C82-A141-B426A2AEBF45}"/>
                </a:ext>
              </a:extLst>
            </p:cNvPr>
            <p:cNvSpPr/>
            <p:nvPr/>
          </p:nvSpPr>
          <p:spPr>
            <a:xfrm>
              <a:off x="10058400" y="6382393"/>
              <a:ext cx="874913" cy="134148"/>
            </a:xfrm>
            <a:prstGeom prst="roundRect">
              <a:avLst/>
            </a:prstGeom>
            <a:no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7C80"/>
                  </a:solidFill>
                  <a:latin typeface="Roboto" panose="02000000000000000000" pitchFamily="2" charset="0"/>
                  <a:ea typeface="Roboto" panose="02000000000000000000" pitchFamily="2" charset="0"/>
                </a:rPr>
                <a:t>retire</a:t>
              </a:r>
              <a:endParaRPr lang="en-US" sz="1100" dirty="0">
                <a:solidFill>
                  <a:srgbClr val="FF7C80"/>
                </a:solidFill>
                <a:latin typeface="Roboto" panose="02000000000000000000" pitchFamily="2" charset="0"/>
                <a:ea typeface="Roboto" panose="02000000000000000000" pitchFamily="2" charset="0"/>
              </a:endParaRPr>
            </a:p>
          </p:txBody>
        </p:sp>
        <p:pic>
          <p:nvPicPr>
            <p:cNvPr id="84" name="Graphic 83" descr="Key">
              <a:extLst>
                <a:ext uri="{FF2B5EF4-FFF2-40B4-BE49-F238E27FC236}">
                  <a16:creationId xmlns:a16="http://schemas.microsoft.com/office/drawing/2014/main" id="{67E16190-01EF-4799-AFC2-61FDB84B846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5400000">
              <a:off x="9557819" y="5954637"/>
              <a:ext cx="500581" cy="500581"/>
            </a:xfrm>
            <a:prstGeom prst="rect">
              <a:avLst/>
            </a:prstGeom>
          </p:spPr>
        </p:pic>
        <p:sp>
          <p:nvSpPr>
            <p:cNvPr id="85" name="Rectangle: Rounded Corners 84">
              <a:extLst>
                <a:ext uri="{FF2B5EF4-FFF2-40B4-BE49-F238E27FC236}">
                  <a16:creationId xmlns:a16="http://schemas.microsoft.com/office/drawing/2014/main" id="{5BBA8134-8675-48C7-82DF-BD94203DB066}"/>
                </a:ext>
              </a:extLst>
            </p:cNvPr>
            <p:cNvSpPr/>
            <p:nvPr/>
          </p:nvSpPr>
          <p:spPr>
            <a:xfrm>
              <a:off x="9646655" y="6559544"/>
              <a:ext cx="1286658" cy="161295"/>
            </a:xfrm>
            <a:prstGeom prst="roundRect">
              <a:avLst/>
            </a:prstGeom>
            <a:noFill/>
            <a:ln>
              <a:solidFill>
                <a:schemeClr val="tx1">
                  <a:lumMod val="85000"/>
                  <a:lumOff val="15000"/>
                </a:schemeClr>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i="1" dirty="0">
                  <a:solidFill>
                    <a:schemeClr val="tx1">
                      <a:lumMod val="85000"/>
                      <a:lumOff val="15000"/>
                    </a:schemeClr>
                  </a:solidFill>
                  <a:latin typeface="Roboto" panose="02000000000000000000" pitchFamily="2" charset="0"/>
                  <a:ea typeface="Roboto" panose="02000000000000000000" pitchFamily="2" charset="0"/>
                </a:rPr>
                <a:t>glow</a:t>
              </a:r>
              <a:r>
                <a:rPr lang="en-US" sz="800" dirty="0">
                  <a:solidFill>
                    <a:schemeClr val="tx1">
                      <a:lumMod val="85000"/>
                      <a:lumOff val="15000"/>
                    </a:schemeClr>
                  </a:solidFill>
                  <a:latin typeface="Roboto" panose="02000000000000000000" pitchFamily="2" charset="0"/>
                  <a:ea typeface="Roboto" panose="02000000000000000000" pitchFamily="2" charset="0"/>
                </a:rPr>
                <a:t>: click to navigate</a:t>
              </a:r>
              <a:endParaRPr lang="en-US" sz="1100" dirty="0">
                <a:solidFill>
                  <a:schemeClr val="tx1">
                    <a:lumMod val="85000"/>
                    <a:lumOff val="15000"/>
                  </a:schemeClr>
                </a:solidFill>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32821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ACF6C-449F-43CE-8EF0-E085D55845DB}"/>
              </a:ext>
            </a:extLst>
          </p:cNvPr>
          <p:cNvSpPr>
            <a:spLocks noGrp="1"/>
          </p:cNvSpPr>
          <p:nvPr>
            <p:ph type="title"/>
          </p:nvPr>
        </p:nvSpPr>
        <p:spPr>
          <a:xfrm>
            <a:off x="838200" y="365125"/>
            <a:ext cx="10515600" cy="1325563"/>
          </a:xfrm>
        </p:spPr>
        <p:txBody>
          <a:bodyPr/>
          <a:lstStyle/>
          <a:p>
            <a:r>
              <a:rPr lang="en-US" dirty="0">
                <a:solidFill>
                  <a:srgbClr val="FF9900"/>
                </a:solidFill>
              </a:rPr>
              <a:t>Subsystem 1 : </a:t>
            </a:r>
            <a:r>
              <a:rPr lang="en-US" b="0" dirty="0">
                <a:solidFill>
                  <a:srgbClr val="FF9900"/>
                </a:solidFill>
              </a:rPr>
              <a:t>Component 4</a:t>
            </a:r>
          </a:p>
        </p:txBody>
      </p:sp>
      <p:grpSp>
        <p:nvGrpSpPr>
          <p:cNvPr id="22" name="Group 21">
            <a:extLst>
              <a:ext uri="{FF2B5EF4-FFF2-40B4-BE49-F238E27FC236}">
                <a16:creationId xmlns:a16="http://schemas.microsoft.com/office/drawing/2014/main" id="{3A2CACC1-021C-466E-9A5F-578696362027}"/>
              </a:ext>
            </a:extLst>
          </p:cNvPr>
          <p:cNvGrpSpPr/>
          <p:nvPr/>
        </p:nvGrpSpPr>
        <p:grpSpPr>
          <a:xfrm>
            <a:off x="10918031" y="351630"/>
            <a:ext cx="850107" cy="1039813"/>
            <a:chOff x="10918031" y="351630"/>
            <a:chExt cx="850107" cy="1039813"/>
          </a:xfrm>
          <a:solidFill>
            <a:schemeClr val="bg1"/>
          </a:solidFill>
        </p:grpSpPr>
        <p:sp>
          <p:nvSpPr>
            <p:cNvPr id="23" name="Rectangle 22">
              <a:extLst>
                <a:ext uri="{FF2B5EF4-FFF2-40B4-BE49-F238E27FC236}">
                  <a16:creationId xmlns:a16="http://schemas.microsoft.com/office/drawing/2014/main" id="{1329F56E-3DA8-43C2-9392-66DC879B6A3E}"/>
                </a:ext>
              </a:extLst>
            </p:cNvPr>
            <p:cNvSpPr/>
            <p:nvPr/>
          </p:nvSpPr>
          <p:spPr>
            <a:xfrm>
              <a:off x="11044238" y="351630"/>
              <a:ext cx="723900" cy="1039813"/>
            </a:xfrm>
            <a:prstGeom prst="rect">
              <a:avLst/>
            </a:prstGeom>
            <a:grp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2D0B6E14-603B-449F-952F-9ED795C56638}"/>
                </a:ext>
              </a:extLst>
            </p:cNvPr>
            <p:cNvSpPr/>
            <p:nvPr/>
          </p:nvSpPr>
          <p:spPr>
            <a:xfrm>
              <a:off x="10918032" y="469899"/>
              <a:ext cx="604837" cy="311079"/>
            </a:xfrm>
            <a:prstGeom prst="rect">
              <a:avLst/>
            </a:prstGeom>
            <a:grp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CB25C48C-2B91-45D1-A7C4-F0D87AAAFE77}"/>
                </a:ext>
              </a:extLst>
            </p:cNvPr>
            <p:cNvSpPr/>
            <p:nvPr/>
          </p:nvSpPr>
          <p:spPr>
            <a:xfrm>
              <a:off x="10918031" y="944164"/>
              <a:ext cx="604837" cy="311079"/>
            </a:xfrm>
            <a:prstGeom prst="rect">
              <a:avLst/>
            </a:prstGeom>
            <a:grp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Oval 30">
            <a:extLst>
              <a:ext uri="{FF2B5EF4-FFF2-40B4-BE49-F238E27FC236}">
                <a16:creationId xmlns:a16="http://schemas.microsoft.com/office/drawing/2014/main" id="{E2B33456-E4AF-4C69-AF46-D3A0AE6213E0}"/>
              </a:ext>
            </a:extLst>
          </p:cNvPr>
          <p:cNvSpPr/>
          <p:nvPr/>
        </p:nvSpPr>
        <p:spPr>
          <a:xfrm>
            <a:off x="961774" y="2597533"/>
            <a:ext cx="312236" cy="312236"/>
          </a:xfrm>
          <a:prstGeom prst="ellipse">
            <a:avLst/>
          </a:prstGeom>
          <a:no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32" name="Oval 31">
            <a:extLst>
              <a:ext uri="{FF2B5EF4-FFF2-40B4-BE49-F238E27FC236}">
                <a16:creationId xmlns:a16="http://schemas.microsoft.com/office/drawing/2014/main" id="{84A6A3BA-C658-4AFA-A7D7-4F060AA1D739}"/>
              </a:ext>
            </a:extLst>
          </p:cNvPr>
          <p:cNvSpPr/>
          <p:nvPr/>
        </p:nvSpPr>
        <p:spPr>
          <a:xfrm>
            <a:off x="932453" y="4717066"/>
            <a:ext cx="312236" cy="312236"/>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cxnSp>
        <p:nvCxnSpPr>
          <p:cNvPr id="33" name="Straight Connector 32">
            <a:extLst>
              <a:ext uri="{FF2B5EF4-FFF2-40B4-BE49-F238E27FC236}">
                <a16:creationId xmlns:a16="http://schemas.microsoft.com/office/drawing/2014/main" id="{153EA6F9-FC6A-4E9A-B323-33E5F80D9049}"/>
              </a:ext>
            </a:extLst>
          </p:cNvPr>
          <p:cNvCxnSpPr>
            <a:cxnSpLocks/>
            <a:stCxn id="31" idx="6"/>
          </p:cNvCxnSpPr>
          <p:nvPr/>
        </p:nvCxnSpPr>
        <p:spPr>
          <a:xfrm flipV="1">
            <a:off x="1274010" y="2750607"/>
            <a:ext cx="317123" cy="304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C3CBD1D-7162-42C9-A79E-07BB47D039EA}"/>
              </a:ext>
            </a:extLst>
          </p:cNvPr>
          <p:cNvCxnSpPr>
            <a:cxnSpLocks/>
            <a:stCxn id="32" idx="6"/>
            <a:endCxn id="36" idx="1"/>
          </p:cNvCxnSpPr>
          <p:nvPr/>
        </p:nvCxnSpPr>
        <p:spPr>
          <a:xfrm flipV="1">
            <a:off x="1244689" y="4870004"/>
            <a:ext cx="372943" cy="318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B7F49DEE-1284-4765-ADD8-BD64D53036BE}"/>
              </a:ext>
            </a:extLst>
          </p:cNvPr>
          <p:cNvGrpSpPr/>
          <p:nvPr/>
        </p:nvGrpSpPr>
        <p:grpSpPr>
          <a:xfrm>
            <a:off x="1617632" y="4368795"/>
            <a:ext cx="2019504" cy="1002417"/>
            <a:chOff x="338138" y="2927791"/>
            <a:chExt cx="2019504" cy="1002417"/>
          </a:xfrm>
          <a:solidFill>
            <a:schemeClr val="bg1"/>
          </a:solidFill>
        </p:grpSpPr>
        <p:sp>
          <p:nvSpPr>
            <p:cNvPr id="36" name="Rectangle 35">
              <a:extLst>
                <a:ext uri="{FF2B5EF4-FFF2-40B4-BE49-F238E27FC236}">
                  <a16:creationId xmlns:a16="http://schemas.microsoft.com/office/drawing/2014/main" id="{2BCBDFAE-EEA9-4DA4-B0CC-AA1B7CCA12C8}"/>
                </a:ext>
              </a:extLst>
            </p:cNvPr>
            <p:cNvSpPr/>
            <p:nvPr/>
          </p:nvSpPr>
          <p:spPr>
            <a:xfrm>
              <a:off x="338138" y="2927791"/>
              <a:ext cx="2019504" cy="1002417"/>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B050"/>
                  </a:solidFill>
                  <a:latin typeface="Roboto" panose="02000000000000000000" pitchFamily="2" charset="0"/>
                  <a:ea typeface="Roboto" panose="02000000000000000000" pitchFamily="2" charset="0"/>
                </a:rPr>
                <a:t>&lt;&lt; type &gt;&gt;</a:t>
              </a:r>
            </a:p>
            <a:p>
              <a:pPr algn="ctr">
                <a:lnSpc>
                  <a:spcPct val="150000"/>
                </a:lnSpc>
              </a:pPr>
              <a:r>
                <a:rPr lang="en-US" sz="1200" dirty="0">
                  <a:solidFill>
                    <a:srgbClr val="00B050"/>
                  </a:solidFill>
                  <a:latin typeface="Roboto" panose="02000000000000000000" pitchFamily="2" charset="0"/>
                  <a:ea typeface="Roboto" panose="02000000000000000000" pitchFamily="2" charset="0"/>
                </a:rPr>
                <a:t>Name / tech</a:t>
              </a:r>
            </a:p>
          </p:txBody>
        </p:sp>
        <p:grpSp>
          <p:nvGrpSpPr>
            <p:cNvPr id="37" name="Group 36">
              <a:extLst>
                <a:ext uri="{FF2B5EF4-FFF2-40B4-BE49-F238E27FC236}">
                  <a16:creationId xmlns:a16="http://schemas.microsoft.com/office/drawing/2014/main" id="{81A57C4F-F1ED-4DD2-AE67-8C9F3592F0C0}"/>
                </a:ext>
              </a:extLst>
            </p:cNvPr>
            <p:cNvGrpSpPr/>
            <p:nvPr/>
          </p:nvGrpSpPr>
          <p:grpSpPr>
            <a:xfrm>
              <a:off x="2144923" y="2991359"/>
              <a:ext cx="178489" cy="218320"/>
              <a:chOff x="3955715" y="3026811"/>
              <a:chExt cx="850107" cy="1039813"/>
            </a:xfrm>
            <a:grpFill/>
          </p:grpSpPr>
          <p:sp>
            <p:nvSpPr>
              <p:cNvPr id="38" name="Rectangle 37">
                <a:extLst>
                  <a:ext uri="{FF2B5EF4-FFF2-40B4-BE49-F238E27FC236}">
                    <a16:creationId xmlns:a16="http://schemas.microsoft.com/office/drawing/2014/main" id="{39781FA5-6A57-4A96-B9E7-0F630F00D694}"/>
                  </a:ext>
                </a:extLst>
              </p:cNvPr>
              <p:cNvSpPr/>
              <p:nvPr/>
            </p:nvSpPr>
            <p:spPr>
              <a:xfrm>
                <a:off x="4081922" y="3026811"/>
                <a:ext cx="723900" cy="1039813"/>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39" name="Rectangle 38">
                <a:extLst>
                  <a:ext uri="{FF2B5EF4-FFF2-40B4-BE49-F238E27FC236}">
                    <a16:creationId xmlns:a16="http://schemas.microsoft.com/office/drawing/2014/main" id="{FF458F94-CDCC-43D4-9AB4-5AC3D8BC2841}"/>
                  </a:ext>
                </a:extLst>
              </p:cNvPr>
              <p:cNvSpPr/>
              <p:nvPr/>
            </p:nvSpPr>
            <p:spPr>
              <a:xfrm>
                <a:off x="3955716" y="3145080"/>
                <a:ext cx="604837" cy="311079"/>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40" name="Rectangle 39">
                <a:extLst>
                  <a:ext uri="{FF2B5EF4-FFF2-40B4-BE49-F238E27FC236}">
                    <a16:creationId xmlns:a16="http://schemas.microsoft.com/office/drawing/2014/main" id="{872F880D-0E77-4641-B848-E1C38352CED9}"/>
                  </a:ext>
                </a:extLst>
              </p:cNvPr>
              <p:cNvSpPr/>
              <p:nvPr/>
            </p:nvSpPr>
            <p:spPr>
              <a:xfrm>
                <a:off x="3955715" y="3619345"/>
                <a:ext cx="604837" cy="311079"/>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grpSp>
      </p:grpSp>
      <p:grpSp>
        <p:nvGrpSpPr>
          <p:cNvPr id="41" name="Group 40">
            <a:extLst>
              <a:ext uri="{FF2B5EF4-FFF2-40B4-BE49-F238E27FC236}">
                <a16:creationId xmlns:a16="http://schemas.microsoft.com/office/drawing/2014/main" id="{D0929C08-DA1A-4E93-9174-32FB0634B6DD}"/>
              </a:ext>
            </a:extLst>
          </p:cNvPr>
          <p:cNvGrpSpPr/>
          <p:nvPr/>
        </p:nvGrpSpPr>
        <p:grpSpPr>
          <a:xfrm>
            <a:off x="4649935" y="4368793"/>
            <a:ext cx="2019504" cy="1002417"/>
            <a:chOff x="338138" y="2927791"/>
            <a:chExt cx="2019504" cy="1002417"/>
          </a:xfrm>
          <a:solidFill>
            <a:schemeClr val="bg1"/>
          </a:solidFill>
        </p:grpSpPr>
        <p:sp>
          <p:nvSpPr>
            <p:cNvPr id="42" name="Rectangle 41">
              <a:extLst>
                <a:ext uri="{FF2B5EF4-FFF2-40B4-BE49-F238E27FC236}">
                  <a16:creationId xmlns:a16="http://schemas.microsoft.com/office/drawing/2014/main" id="{CD2DE711-0A19-47B2-AD05-B0E9C6E8C489}"/>
                </a:ext>
              </a:extLst>
            </p:cNvPr>
            <p:cNvSpPr/>
            <p:nvPr/>
          </p:nvSpPr>
          <p:spPr>
            <a:xfrm>
              <a:off x="338138" y="2927791"/>
              <a:ext cx="2019504" cy="1002417"/>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B050"/>
                  </a:solidFill>
                  <a:latin typeface="Roboto" panose="02000000000000000000" pitchFamily="2" charset="0"/>
                  <a:ea typeface="Roboto" panose="02000000000000000000" pitchFamily="2" charset="0"/>
                </a:rPr>
                <a:t>&lt;&lt; type &gt;&gt;</a:t>
              </a:r>
            </a:p>
            <a:p>
              <a:pPr algn="ctr">
                <a:lnSpc>
                  <a:spcPct val="150000"/>
                </a:lnSpc>
              </a:pPr>
              <a:r>
                <a:rPr lang="en-US" sz="1200" dirty="0">
                  <a:solidFill>
                    <a:srgbClr val="00B050"/>
                  </a:solidFill>
                  <a:latin typeface="Roboto" panose="02000000000000000000" pitchFamily="2" charset="0"/>
                  <a:ea typeface="Roboto" panose="02000000000000000000" pitchFamily="2" charset="0"/>
                </a:rPr>
                <a:t>Name / tech</a:t>
              </a:r>
            </a:p>
          </p:txBody>
        </p:sp>
        <p:grpSp>
          <p:nvGrpSpPr>
            <p:cNvPr id="43" name="Group 42">
              <a:extLst>
                <a:ext uri="{FF2B5EF4-FFF2-40B4-BE49-F238E27FC236}">
                  <a16:creationId xmlns:a16="http://schemas.microsoft.com/office/drawing/2014/main" id="{66BAB711-F523-43FC-BC3A-4C7797C5C3A4}"/>
                </a:ext>
              </a:extLst>
            </p:cNvPr>
            <p:cNvGrpSpPr/>
            <p:nvPr/>
          </p:nvGrpSpPr>
          <p:grpSpPr>
            <a:xfrm>
              <a:off x="2144923" y="2991359"/>
              <a:ext cx="178489" cy="218320"/>
              <a:chOff x="3955715" y="3026811"/>
              <a:chExt cx="850107" cy="1039813"/>
            </a:xfrm>
            <a:grpFill/>
          </p:grpSpPr>
          <p:sp>
            <p:nvSpPr>
              <p:cNvPr id="44" name="Rectangle 43">
                <a:extLst>
                  <a:ext uri="{FF2B5EF4-FFF2-40B4-BE49-F238E27FC236}">
                    <a16:creationId xmlns:a16="http://schemas.microsoft.com/office/drawing/2014/main" id="{53442B39-A271-4005-A06A-B66BC4E4C367}"/>
                  </a:ext>
                </a:extLst>
              </p:cNvPr>
              <p:cNvSpPr/>
              <p:nvPr/>
            </p:nvSpPr>
            <p:spPr>
              <a:xfrm>
                <a:off x="4081922" y="3026811"/>
                <a:ext cx="723900" cy="1039813"/>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45" name="Rectangle 44">
                <a:extLst>
                  <a:ext uri="{FF2B5EF4-FFF2-40B4-BE49-F238E27FC236}">
                    <a16:creationId xmlns:a16="http://schemas.microsoft.com/office/drawing/2014/main" id="{32F5FED2-7CD5-49C2-BA3E-81EDAAA55A67}"/>
                  </a:ext>
                </a:extLst>
              </p:cNvPr>
              <p:cNvSpPr/>
              <p:nvPr/>
            </p:nvSpPr>
            <p:spPr>
              <a:xfrm>
                <a:off x="3955716" y="3145080"/>
                <a:ext cx="604837" cy="311079"/>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46" name="Rectangle 45">
                <a:extLst>
                  <a:ext uri="{FF2B5EF4-FFF2-40B4-BE49-F238E27FC236}">
                    <a16:creationId xmlns:a16="http://schemas.microsoft.com/office/drawing/2014/main" id="{F69E0086-9700-46A8-A723-9D0FED35FBA6}"/>
                  </a:ext>
                </a:extLst>
              </p:cNvPr>
              <p:cNvSpPr/>
              <p:nvPr/>
            </p:nvSpPr>
            <p:spPr>
              <a:xfrm>
                <a:off x="3955715" y="3619345"/>
                <a:ext cx="604837" cy="311079"/>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grpSp>
      </p:grpSp>
      <p:cxnSp>
        <p:nvCxnSpPr>
          <p:cNvPr id="53" name="Straight Arrow Connector 52">
            <a:extLst>
              <a:ext uri="{FF2B5EF4-FFF2-40B4-BE49-F238E27FC236}">
                <a16:creationId xmlns:a16="http://schemas.microsoft.com/office/drawing/2014/main" id="{642F0319-7AFA-4805-99FB-43A685962E2A}"/>
              </a:ext>
            </a:extLst>
          </p:cNvPr>
          <p:cNvCxnSpPr>
            <a:stCxn id="36" idx="3"/>
            <a:endCxn id="42" idx="1"/>
          </p:cNvCxnSpPr>
          <p:nvPr/>
        </p:nvCxnSpPr>
        <p:spPr>
          <a:xfrm flipV="1">
            <a:off x="3637136" y="4870002"/>
            <a:ext cx="1012799" cy="2"/>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B556B327-91E2-4F8E-9695-4EB990B7F9D4}"/>
              </a:ext>
            </a:extLst>
          </p:cNvPr>
          <p:cNvSpPr txBox="1"/>
          <p:nvPr/>
        </p:nvSpPr>
        <p:spPr>
          <a:xfrm>
            <a:off x="3819393" y="4622084"/>
            <a:ext cx="652743" cy="246221"/>
          </a:xfrm>
          <a:prstGeom prst="rect">
            <a:avLst/>
          </a:prstGeom>
          <a:noFill/>
          <a:ln>
            <a:noFill/>
          </a:ln>
        </p:spPr>
        <p:txBody>
          <a:bodyPr wrap="none" rtlCol="0">
            <a:spAutoFit/>
          </a:bodyPr>
          <a:lstStyle/>
          <a:p>
            <a:r>
              <a:rPr lang="en-US" sz="1000" i="1" dirty="0">
                <a:solidFill>
                  <a:srgbClr val="00B050"/>
                </a:solidFill>
                <a:latin typeface="Roboto" panose="02000000000000000000" pitchFamily="2" charset="0"/>
                <a:ea typeface="Roboto" panose="02000000000000000000" pitchFamily="2" charset="0"/>
              </a:rPr>
              <a:t>protocol</a:t>
            </a:r>
          </a:p>
        </p:txBody>
      </p:sp>
      <p:sp>
        <p:nvSpPr>
          <p:cNvPr id="67" name="Right Bracket 66">
            <a:hlinkClick r:id="rId2" action="ppaction://hlinksldjump"/>
            <a:extLst>
              <a:ext uri="{FF2B5EF4-FFF2-40B4-BE49-F238E27FC236}">
                <a16:creationId xmlns:a16="http://schemas.microsoft.com/office/drawing/2014/main" id="{6A21025C-9420-4E04-BC8A-E06C263C153E}"/>
              </a:ext>
            </a:extLst>
          </p:cNvPr>
          <p:cNvSpPr/>
          <p:nvPr/>
        </p:nvSpPr>
        <p:spPr>
          <a:xfrm rot="10800000">
            <a:off x="849171" y="4646215"/>
            <a:ext cx="242888" cy="446388"/>
          </a:xfrm>
          <a:prstGeom prst="rightBracket">
            <a:avLst>
              <a:gd name="adj" fmla="val 91892"/>
            </a:avLst>
          </a:prstGeom>
          <a:ln w="12700">
            <a:solidFill>
              <a:srgbClr val="00B050"/>
            </a:solidFill>
          </a:ln>
          <a:effectLst>
            <a:glow rad="1016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B050"/>
              </a:solidFill>
            </a:endParaRPr>
          </a:p>
        </p:txBody>
      </p:sp>
      <p:sp>
        <p:nvSpPr>
          <p:cNvPr id="70" name="Right Bracket 69">
            <a:hlinkClick r:id="rId3" action="ppaction://hlinksldjump"/>
            <a:extLst>
              <a:ext uri="{FF2B5EF4-FFF2-40B4-BE49-F238E27FC236}">
                <a16:creationId xmlns:a16="http://schemas.microsoft.com/office/drawing/2014/main" id="{B7E1EB22-7FC0-4831-93C0-E320FC491A67}"/>
              </a:ext>
            </a:extLst>
          </p:cNvPr>
          <p:cNvSpPr/>
          <p:nvPr/>
        </p:nvSpPr>
        <p:spPr>
          <a:xfrm rot="10800000">
            <a:off x="879038" y="2527409"/>
            <a:ext cx="242888" cy="446388"/>
          </a:xfrm>
          <a:prstGeom prst="rightBracket">
            <a:avLst>
              <a:gd name="adj" fmla="val 91892"/>
            </a:avLst>
          </a:prstGeom>
          <a:ln w="12700">
            <a:solidFill>
              <a:schemeClr val="tx1">
                <a:lumMod val="85000"/>
                <a:lumOff val="15000"/>
              </a:schemeClr>
            </a:solidFill>
          </a:ln>
          <a:effectLst>
            <a:glow rad="1397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1">
                  <a:lumMod val="85000"/>
                  <a:lumOff val="15000"/>
                </a:schemeClr>
              </a:solidFill>
            </a:endParaRPr>
          </a:p>
        </p:txBody>
      </p:sp>
      <p:grpSp>
        <p:nvGrpSpPr>
          <p:cNvPr id="71" name="Group 70">
            <a:extLst>
              <a:ext uri="{FF2B5EF4-FFF2-40B4-BE49-F238E27FC236}">
                <a16:creationId xmlns:a16="http://schemas.microsoft.com/office/drawing/2014/main" id="{8DC45753-853B-40F9-BB1A-6C59B0455E70}"/>
              </a:ext>
            </a:extLst>
          </p:cNvPr>
          <p:cNvGrpSpPr/>
          <p:nvPr/>
        </p:nvGrpSpPr>
        <p:grpSpPr>
          <a:xfrm>
            <a:off x="1617632" y="2263260"/>
            <a:ext cx="2019504" cy="1002417"/>
            <a:chOff x="338138" y="2927791"/>
            <a:chExt cx="2019504" cy="1002417"/>
          </a:xfrm>
          <a:solidFill>
            <a:schemeClr val="bg1"/>
          </a:solidFill>
        </p:grpSpPr>
        <p:sp>
          <p:nvSpPr>
            <p:cNvPr id="72" name="Rectangle 71">
              <a:extLst>
                <a:ext uri="{FF2B5EF4-FFF2-40B4-BE49-F238E27FC236}">
                  <a16:creationId xmlns:a16="http://schemas.microsoft.com/office/drawing/2014/main" id="{F48964E2-05EE-46F9-8927-055533521043}"/>
                </a:ext>
              </a:extLst>
            </p:cNvPr>
            <p:cNvSpPr/>
            <p:nvPr/>
          </p:nvSpPr>
          <p:spPr>
            <a:xfrm>
              <a:off x="338138" y="2927791"/>
              <a:ext cx="2019504" cy="1002417"/>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85000"/>
                      <a:lumOff val="15000"/>
                    </a:schemeClr>
                  </a:solidFill>
                  <a:latin typeface="Roboto" panose="02000000000000000000" pitchFamily="2" charset="0"/>
                  <a:ea typeface="Roboto" panose="02000000000000000000" pitchFamily="2" charset="0"/>
                </a:rPr>
                <a:t>&lt;&lt; service &gt;&gt;</a:t>
              </a:r>
            </a:p>
            <a:p>
              <a:pPr algn="ctr">
                <a:lnSpc>
                  <a:spcPct val="150000"/>
                </a:lnSpc>
              </a:pPr>
              <a:r>
                <a:rPr lang="en-US" sz="1200" dirty="0">
                  <a:solidFill>
                    <a:schemeClr val="tx1">
                      <a:lumMod val="85000"/>
                      <a:lumOff val="15000"/>
                    </a:schemeClr>
                  </a:solidFill>
                  <a:latin typeface="Roboto" panose="02000000000000000000" pitchFamily="2" charset="0"/>
                  <a:ea typeface="Roboto" panose="02000000000000000000" pitchFamily="2" charset="0"/>
                </a:rPr>
                <a:t>Name / tech</a:t>
              </a:r>
            </a:p>
          </p:txBody>
        </p:sp>
        <p:grpSp>
          <p:nvGrpSpPr>
            <p:cNvPr id="73" name="Group 72">
              <a:extLst>
                <a:ext uri="{FF2B5EF4-FFF2-40B4-BE49-F238E27FC236}">
                  <a16:creationId xmlns:a16="http://schemas.microsoft.com/office/drawing/2014/main" id="{DD5CA4F9-BBF3-4A6D-99AC-5903AA464A1A}"/>
                </a:ext>
              </a:extLst>
            </p:cNvPr>
            <p:cNvGrpSpPr/>
            <p:nvPr/>
          </p:nvGrpSpPr>
          <p:grpSpPr>
            <a:xfrm>
              <a:off x="2144923" y="2991359"/>
              <a:ext cx="178489" cy="218320"/>
              <a:chOff x="3955715" y="3026811"/>
              <a:chExt cx="850107" cy="1039813"/>
            </a:xfrm>
            <a:grpFill/>
          </p:grpSpPr>
          <p:sp>
            <p:nvSpPr>
              <p:cNvPr id="74" name="Rectangle 73">
                <a:extLst>
                  <a:ext uri="{FF2B5EF4-FFF2-40B4-BE49-F238E27FC236}">
                    <a16:creationId xmlns:a16="http://schemas.microsoft.com/office/drawing/2014/main" id="{92045084-A71C-42D7-B374-E3D810A8DE72}"/>
                  </a:ext>
                </a:extLst>
              </p:cNvPr>
              <p:cNvSpPr/>
              <p:nvPr/>
            </p:nvSpPr>
            <p:spPr>
              <a:xfrm>
                <a:off x="4081922" y="3026811"/>
                <a:ext cx="723900" cy="1039813"/>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75" name="Rectangle 74">
                <a:extLst>
                  <a:ext uri="{FF2B5EF4-FFF2-40B4-BE49-F238E27FC236}">
                    <a16:creationId xmlns:a16="http://schemas.microsoft.com/office/drawing/2014/main" id="{03E3D1AA-E2A0-430A-ABC4-416A86F70274}"/>
                  </a:ext>
                </a:extLst>
              </p:cNvPr>
              <p:cNvSpPr/>
              <p:nvPr/>
            </p:nvSpPr>
            <p:spPr>
              <a:xfrm>
                <a:off x="3955716" y="3145080"/>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76" name="Rectangle 75">
                <a:extLst>
                  <a:ext uri="{FF2B5EF4-FFF2-40B4-BE49-F238E27FC236}">
                    <a16:creationId xmlns:a16="http://schemas.microsoft.com/office/drawing/2014/main" id="{5B860A87-5361-46F8-8972-4FEA7D4D6BFF}"/>
                  </a:ext>
                </a:extLst>
              </p:cNvPr>
              <p:cNvSpPr/>
              <p:nvPr/>
            </p:nvSpPr>
            <p:spPr>
              <a:xfrm>
                <a:off x="3955715" y="3619345"/>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grpSp>
      </p:grpSp>
      <p:grpSp>
        <p:nvGrpSpPr>
          <p:cNvPr id="77" name="Group 76">
            <a:extLst>
              <a:ext uri="{FF2B5EF4-FFF2-40B4-BE49-F238E27FC236}">
                <a16:creationId xmlns:a16="http://schemas.microsoft.com/office/drawing/2014/main" id="{B8846615-7853-459F-867A-B8DFD5F68AA6}"/>
              </a:ext>
            </a:extLst>
          </p:cNvPr>
          <p:cNvGrpSpPr/>
          <p:nvPr/>
        </p:nvGrpSpPr>
        <p:grpSpPr>
          <a:xfrm>
            <a:off x="4649935" y="2260026"/>
            <a:ext cx="2019504" cy="1002417"/>
            <a:chOff x="338138" y="2927791"/>
            <a:chExt cx="2019504" cy="1002417"/>
          </a:xfrm>
          <a:solidFill>
            <a:schemeClr val="bg1"/>
          </a:solidFill>
        </p:grpSpPr>
        <p:sp>
          <p:nvSpPr>
            <p:cNvPr id="78" name="Rectangle 77">
              <a:extLst>
                <a:ext uri="{FF2B5EF4-FFF2-40B4-BE49-F238E27FC236}">
                  <a16:creationId xmlns:a16="http://schemas.microsoft.com/office/drawing/2014/main" id="{3751522E-65ED-4B52-8E9F-AC5E6EE55776}"/>
                </a:ext>
              </a:extLst>
            </p:cNvPr>
            <p:cNvSpPr/>
            <p:nvPr/>
          </p:nvSpPr>
          <p:spPr>
            <a:xfrm>
              <a:off x="338138" y="2927791"/>
              <a:ext cx="2019504" cy="1002417"/>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85000"/>
                      <a:lumOff val="15000"/>
                    </a:schemeClr>
                  </a:solidFill>
                  <a:latin typeface="Roboto" panose="02000000000000000000" pitchFamily="2" charset="0"/>
                  <a:ea typeface="Roboto" panose="02000000000000000000" pitchFamily="2" charset="0"/>
                </a:rPr>
                <a:t>&lt;&lt; service &gt;&gt;</a:t>
              </a:r>
            </a:p>
            <a:p>
              <a:pPr algn="ctr">
                <a:lnSpc>
                  <a:spcPct val="150000"/>
                </a:lnSpc>
              </a:pPr>
              <a:r>
                <a:rPr lang="en-US" sz="1200" dirty="0">
                  <a:solidFill>
                    <a:schemeClr val="tx1">
                      <a:lumMod val="85000"/>
                      <a:lumOff val="15000"/>
                    </a:schemeClr>
                  </a:solidFill>
                  <a:latin typeface="Roboto" panose="02000000000000000000" pitchFamily="2" charset="0"/>
                  <a:ea typeface="Roboto" panose="02000000000000000000" pitchFamily="2" charset="0"/>
                </a:rPr>
                <a:t>Name / tech</a:t>
              </a:r>
            </a:p>
          </p:txBody>
        </p:sp>
        <p:grpSp>
          <p:nvGrpSpPr>
            <p:cNvPr id="79" name="Group 78">
              <a:extLst>
                <a:ext uri="{FF2B5EF4-FFF2-40B4-BE49-F238E27FC236}">
                  <a16:creationId xmlns:a16="http://schemas.microsoft.com/office/drawing/2014/main" id="{A166D3E2-5CF1-4752-9675-C0C2EBC4B704}"/>
                </a:ext>
              </a:extLst>
            </p:cNvPr>
            <p:cNvGrpSpPr/>
            <p:nvPr/>
          </p:nvGrpSpPr>
          <p:grpSpPr>
            <a:xfrm>
              <a:off x="2144923" y="2991359"/>
              <a:ext cx="178489" cy="218320"/>
              <a:chOff x="3955715" y="3026811"/>
              <a:chExt cx="850107" cy="1039813"/>
            </a:xfrm>
            <a:grpFill/>
          </p:grpSpPr>
          <p:sp>
            <p:nvSpPr>
              <p:cNvPr id="80" name="Rectangle 79">
                <a:extLst>
                  <a:ext uri="{FF2B5EF4-FFF2-40B4-BE49-F238E27FC236}">
                    <a16:creationId xmlns:a16="http://schemas.microsoft.com/office/drawing/2014/main" id="{70A32ABD-F94D-4F78-B87E-0E23EF362113}"/>
                  </a:ext>
                </a:extLst>
              </p:cNvPr>
              <p:cNvSpPr/>
              <p:nvPr/>
            </p:nvSpPr>
            <p:spPr>
              <a:xfrm>
                <a:off x="4081922" y="3026811"/>
                <a:ext cx="723900" cy="1039813"/>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81" name="Rectangle 80">
                <a:extLst>
                  <a:ext uri="{FF2B5EF4-FFF2-40B4-BE49-F238E27FC236}">
                    <a16:creationId xmlns:a16="http://schemas.microsoft.com/office/drawing/2014/main" id="{3DC6F579-126F-4351-AD21-28BFDC69886B}"/>
                  </a:ext>
                </a:extLst>
              </p:cNvPr>
              <p:cNvSpPr/>
              <p:nvPr/>
            </p:nvSpPr>
            <p:spPr>
              <a:xfrm>
                <a:off x="3955716" y="3145080"/>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82" name="Rectangle 81">
                <a:extLst>
                  <a:ext uri="{FF2B5EF4-FFF2-40B4-BE49-F238E27FC236}">
                    <a16:creationId xmlns:a16="http://schemas.microsoft.com/office/drawing/2014/main" id="{965A9263-3B5C-4A4D-B018-74FF27E7A29C}"/>
                  </a:ext>
                </a:extLst>
              </p:cNvPr>
              <p:cNvSpPr/>
              <p:nvPr/>
            </p:nvSpPr>
            <p:spPr>
              <a:xfrm>
                <a:off x="3955715" y="3619345"/>
                <a:ext cx="604837" cy="311079"/>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grpSp>
      </p:grpSp>
      <p:cxnSp>
        <p:nvCxnSpPr>
          <p:cNvPr id="83" name="Straight Arrow Connector 82">
            <a:extLst>
              <a:ext uri="{FF2B5EF4-FFF2-40B4-BE49-F238E27FC236}">
                <a16:creationId xmlns:a16="http://schemas.microsoft.com/office/drawing/2014/main" id="{CB1EB4ED-4760-44F5-BCF9-88F71FEA32FB}"/>
              </a:ext>
            </a:extLst>
          </p:cNvPr>
          <p:cNvCxnSpPr/>
          <p:nvPr/>
        </p:nvCxnSpPr>
        <p:spPr>
          <a:xfrm flipV="1">
            <a:off x="3663635" y="2753152"/>
            <a:ext cx="1012799" cy="2"/>
          </a:xfrm>
          <a:prstGeom prst="straightConnector1">
            <a:avLst/>
          </a:prstGeom>
          <a:ln w="127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582AA3FA-5F5C-441D-BE00-925D5985AAF9}"/>
              </a:ext>
            </a:extLst>
          </p:cNvPr>
          <p:cNvSpPr txBox="1"/>
          <p:nvPr/>
        </p:nvSpPr>
        <p:spPr>
          <a:xfrm>
            <a:off x="3819393" y="2505234"/>
            <a:ext cx="652743" cy="246221"/>
          </a:xfrm>
          <a:prstGeom prst="rect">
            <a:avLst/>
          </a:prstGeom>
          <a:noFill/>
          <a:ln>
            <a:noFill/>
          </a:ln>
        </p:spPr>
        <p:txBody>
          <a:bodyPr wrap="none" rtlCol="0">
            <a:spAutoFit/>
          </a:bodyPr>
          <a:lstStyle/>
          <a:p>
            <a:r>
              <a:rPr lang="en-US" sz="1000" i="1" dirty="0">
                <a:solidFill>
                  <a:schemeClr val="tx1">
                    <a:lumMod val="85000"/>
                    <a:lumOff val="15000"/>
                  </a:schemeClr>
                </a:solidFill>
                <a:latin typeface="Roboto" panose="02000000000000000000" pitchFamily="2" charset="0"/>
                <a:ea typeface="Roboto" panose="02000000000000000000" pitchFamily="2" charset="0"/>
              </a:rPr>
              <a:t>protocol</a:t>
            </a:r>
          </a:p>
        </p:txBody>
      </p:sp>
      <p:grpSp>
        <p:nvGrpSpPr>
          <p:cNvPr id="54" name="Group 53">
            <a:extLst>
              <a:ext uri="{FF2B5EF4-FFF2-40B4-BE49-F238E27FC236}">
                <a16:creationId xmlns:a16="http://schemas.microsoft.com/office/drawing/2014/main" id="{AF22CDE7-E6A8-4216-BA28-868F5B4BA472}"/>
              </a:ext>
            </a:extLst>
          </p:cNvPr>
          <p:cNvGrpSpPr/>
          <p:nvPr/>
        </p:nvGrpSpPr>
        <p:grpSpPr>
          <a:xfrm>
            <a:off x="8528393" y="3262443"/>
            <a:ext cx="2019504" cy="1002417"/>
            <a:chOff x="338138" y="2927791"/>
            <a:chExt cx="2019504" cy="1002417"/>
          </a:xfrm>
          <a:solidFill>
            <a:schemeClr val="bg1"/>
          </a:solidFill>
        </p:grpSpPr>
        <p:sp>
          <p:nvSpPr>
            <p:cNvPr id="55" name="Rectangle 54">
              <a:extLst>
                <a:ext uri="{FF2B5EF4-FFF2-40B4-BE49-F238E27FC236}">
                  <a16:creationId xmlns:a16="http://schemas.microsoft.com/office/drawing/2014/main" id="{24E57F90-3CB4-49B3-8C82-A5A03973C6F7}"/>
                </a:ext>
              </a:extLst>
            </p:cNvPr>
            <p:cNvSpPr/>
            <p:nvPr/>
          </p:nvSpPr>
          <p:spPr>
            <a:xfrm>
              <a:off x="338138" y="2927791"/>
              <a:ext cx="2019504" cy="1002417"/>
            </a:xfrm>
            <a:prstGeom prst="rect">
              <a:avLst/>
            </a:prstGeom>
            <a:grp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F9900"/>
                  </a:solidFill>
                  <a:latin typeface="Roboto" panose="02000000000000000000" pitchFamily="2" charset="0"/>
                  <a:ea typeface="Roboto" panose="02000000000000000000" pitchFamily="2" charset="0"/>
                </a:rPr>
                <a:t>&lt;&lt; service &gt;&gt;</a:t>
              </a:r>
            </a:p>
            <a:p>
              <a:pPr algn="ctr">
                <a:lnSpc>
                  <a:spcPct val="150000"/>
                </a:lnSpc>
              </a:pPr>
              <a:r>
                <a:rPr lang="en-US" sz="1200" dirty="0">
                  <a:solidFill>
                    <a:srgbClr val="FF9900"/>
                  </a:solidFill>
                  <a:latin typeface="Roboto" panose="02000000000000000000" pitchFamily="2" charset="0"/>
                  <a:ea typeface="Roboto" panose="02000000000000000000" pitchFamily="2" charset="0"/>
                </a:rPr>
                <a:t>Name / tech</a:t>
              </a:r>
            </a:p>
          </p:txBody>
        </p:sp>
        <p:grpSp>
          <p:nvGrpSpPr>
            <p:cNvPr id="57" name="Group 56">
              <a:extLst>
                <a:ext uri="{FF2B5EF4-FFF2-40B4-BE49-F238E27FC236}">
                  <a16:creationId xmlns:a16="http://schemas.microsoft.com/office/drawing/2014/main" id="{938FB476-BC9A-4538-8E20-2203000736AE}"/>
                </a:ext>
              </a:extLst>
            </p:cNvPr>
            <p:cNvGrpSpPr/>
            <p:nvPr/>
          </p:nvGrpSpPr>
          <p:grpSpPr>
            <a:xfrm>
              <a:off x="2144923" y="2991359"/>
              <a:ext cx="178489" cy="218320"/>
              <a:chOff x="3955715" y="3026811"/>
              <a:chExt cx="850107" cy="1039813"/>
            </a:xfrm>
            <a:grpFill/>
          </p:grpSpPr>
          <p:sp>
            <p:nvSpPr>
              <p:cNvPr id="58" name="Rectangle 57">
                <a:extLst>
                  <a:ext uri="{FF2B5EF4-FFF2-40B4-BE49-F238E27FC236}">
                    <a16:creationId xmlns:a16="http://schemas.microsoft.com/office/drawing/2014/main" id="{69C559FA-7928-4745-8302-F2BB37DE80B8}"/>
                  </a:ext>
                </a:extLst>
              </p:cNvPr>
              <p:cNvSpPr/>
              <p:nvPr/>
            </p:nvSpPr>
            <p:spPr>
              <a:xfrm>
                <a:off x="4081922" y="3026811"/>
                <a:ext cx="723900" cy="1039813"/>
              </a:xfrm>
              <a:prstGeom prst="rect">
                <a:avLst/>
              </a:prstGeom>
              <a:grp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9900"/>
                  </a:solidFill>
                </a:endParaRPr>
              </a:p>
            </p:txBody>
          </p:sp>
          <p:sp>
            <p:nvSpPr>
              <p:cNvPr id="59" name="Rectangle 58">
                <a:extLst>
                  <a:ext uri="{FF2B5EF4-FFF2-40B4-BE49-F238E27FC236}">
                    <a16:creationId xmlns:a16="http://schemas.microsoft.com/office/drawing/2014/main" id="{47EEDE91-BDB4-4B70-9EDB-4EA6113F5482}"/>
                  </a:ext>
                </a:extLst>
              </p:cNvPr>
              <p:cNvSpPr/>
              <p:nvPr/>
            </p:nvSpPr>
            <p:spPr>
              <a:xfrm>
                <a:off x="3955716" y="3145080"/>
                <a:ext cx="604837" cy="311079"/>
              </a:xfrm>
              <a:prstGeom prst="rect">
                <a:avLst/>
              </a:prstGeom>
              <a:grp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9900"/>
                  </a:solidFill>
                </a:endParaRPr>
              </a:p>
            </p:txBody>
          </p:sp>
          <p:sp>
            <p:nvSpPr>
              <p:cNvPr id="60" name="Rectangle 59">
                <a:extLst>
                  <a:ext uri="{FF2B5EF4-FFF2-40B4-BE49-F238E27FC236}">
                    <a16:creationId xmlns:a16="http://schemas.microsoft.com/office/drawing/2014/main" id="{6F36A1C5-32F1-4EA8-8FCA-1B7B5E82DC3C}"/>
                  </a:ext>
                </a:extLst>
              </p:cNvPr>
              <p:cNvSpPr/>
              <p:nvPr/>
            </p:nvSpPr>
            <p:spPr>
              <a:xfrm>
                <a:off x="3955715" y="3619345"/>
                <a:ext cx="604837" cy="311079"/>
              </a:xfrm>
              <a:prstGeom prst="rect">
                <a:avLst/>
              </a:prstGeom>
              <a:grp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9900"/>
                  </a:solidFill>
                </a:endParaRPr>
              </a:p>
            </p:txBody>
          </p:sp>
        </p:grpSp>
      </p:grpSp>
      <p:sp>
        <p:nvSpPr>
          <p:cNvPr id="62" name="TextBox 61">
            <a:extLst>
              <a:ext uri="{FF2B5EF4-FFF2-40B4-BE49-F238E27FC236}">
                <a16:creationId xmlns:a16="http://schemas.microsoft.com/office/drawing/2014/main" id="{182FEE3E-211C-4550-9D2D-D2778A5B468C}"/>
              </a:ext>
            </a:extLst>
          </p:cNvPr>
          <p:cNvSpPr txBox="1"/>
          <p:nvPr/>
        </p:nvSpPr>
        <p:spPr>
          <a:xfrm>
            <a:off x="6801179" y="2488054"/>
            <a:ext cx="652743" cy="246221"/>
          </a:xfrm>
          <a:prstGeom prst="rect">
            <a:avLst/>
          </a:prstGeom>
          <a:noFill/>
          <a:ln>
            <a:noFill/>
          </a:ln>
        </p:spPr>
        <p:txBody>
          <a:bodyPr wrap="none" rtlCol="0">
            <a:spAutoFit/>
          </a:bodyPr>
          <a:lstStyle/>
          <a:p>
            <a:r>
              <a:rPr lang="en-US" sz="1000" i="1" dirty="0">
                <a:solidFill>
                  <a:schemeClr val="tx1">
                    <a:lumMod val="85000"/>
                    <a:lumOff val="15000"/>
                  </a:schemeClr>
                </a:solidFill>
                <a:latin typeface="Roboto" panose="02000000000000000000" pitchFamily="2" charset="0"/>
                <a:ea typeface="Roboto" panose="02000000000000000000" pitchFamily="2" charset="0"/>
              </a:rPr>
              <a:t>protocol</a:t>
            </a:r>
          </a:p>
        </p:txBody>
      </p:sp>
      <p:cxnSp>
        <p:nvCxnSpPr>
          <p:cNvPr id="5" name="Connector: Elbow 4">
            <a:extLst>
              <a:ext uri="{FF2B5EF4-FFF2-40B4-BE49-F238E27FC236}">
                <a16:creationId xmlns:a16="http://schemas.microsoft.com/office/drawing/2014/main" id="{F3D63FE3-4B54-4BEC-B3C6-52288308FA33}"/>
              </a:ext>
            </a:extLst>
          </p:cNvPr>
          <p:cNvCxnSpPr>
            <a:stCxn id="78" idx="3"/>
          </p:cNvCxnSpPr>
          <p:nvPr/>
        </p:nvCxnSpPr>
        <p:spPr>
          <a:xfrm>
            <a:off x="6669439" y="2761235"/>
            <a:ext cx="1858954" cy="689185"/>
          </a:xfrm>
          <a:prstGeom prst="bentConnector3">
            <a:avLst/>
          </a:prstGeom>
          <a:ln w="127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onnector: Elbow 63">
            <a:extLst>
              <a:ext uri="{FF2B5EF4-FFF2-40B4-BE49-F238E27FC236}">
                <a16:creationId xmlns:a16="http://schemas.microsoft.com/office/drawing/2014/main" id="{6EBAB3A4-BC44-4E90-8D5D-9798FD4AEADD}"/>
              </a:ext>
            </a:extLst>
          </p:cNvPr>
          <p:cNvCxnSpPr>
            <a:cxnSpLocks/>
            <a:stCxn id="42" idx="3"/>
          </p:cNvCxnSpPr>
          <p:nvPr/>
        </p:nvCxnSpPr>
        <p:spPr>
          <a:xfrm flipV="1">
            <a:off x="6669439" y="4024338"/>
            <a:ext cx="1833284" cy="845664"/>
          </a:xfrm>
          <a:prstGeom prst="bentConnector3">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75BE59D4-72B5-4603-A17C-E3310C4B0B0F}"/>
              </a:ext>
            </a:extLst>
          </p:cNvPr>
          <p:cNvSpPr txBox="1"/>
          <p:nvPr/>
        </p:nvSpPr>
        <p:spPr>
          <a:xfrm>
            <a:off x="6801178" y="4600235"/>
            <a:ext cx="652743" cy="246221"/>
          </a:xfrm>
          <a:prstGeom prst="rect">
            <a:avLst/>
          </a:prstGeom>
          <a:noFill/>
          <a:ln>
            <a:noFill/>
          </a:ln>
        </p:spPr>
        <p:txBody>
          <a:bodyPr wrap="none" rtlCol="0">
            <a:spAutoFit/>
          </a:bodyPr>
          <a:lstStyle/>
          <a:p>
            <a:r>
              <a:rPr lang="en-US" sz="1000" i="1" dirty="0">
                <a:solidFill>
                  <a:srgbClr val="00B050"/>
                </a:solidFill>
                <a:latin typeface="Roboto" panose="02000000000000000000" pitchFamily="2" charset="0"/>
                <a:ea typeface="Roboto" panose="02000000000000000000" pitchFamily="2" charset="0"/>
              </a:rPr>
              <a:t>protocol</a:t>
            </a:r>
          </a:p>
        </p:txBody>
      </p:sp>
      <p:cxnSp>
        <p:nvCxnSpPr>
          <p:cNvPr id="69" name="Straight Arrow Connector 68">
            <a:extLst>
              <a:ext uri="{FF2B5EF4-FFF2-40B4-BE49-F238E27FC236}">
                <a16:creationId xmlns:a16="http://schemas.microsoft.com/office/drawing/2014/main" id="{10AAA82E-86E0-4AA6-9E2A-079FC49DFC90}"/>
              </a:ext>
            </a:extLst>
          </p:cNvPr>
          <p:cNvCxnSpPr/>
          <p:nvPr/>
        </p:nvCxnSpPr>
        <p:spPr>
          <a:xfrm flipV="1">
            <a:off x="10545828" y="3763652"/>
            <a:ext cx="1012799" cy="2"/>
          </a:xfrm>
          <a:prstGeom prst="straightConnector1">
            <a:avLst/>
          </a:prstGeom>
          <a:ln w="127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A3892A6F-6B05-4C34-BA96-EDFF59E9326E}"/>
              </a:ext>
            </a:extLst>
          </p:cNvPr>
          <p:cNvSpPr txBox="1"/>
          <p:nvPr/>
        </p:nvSpPr>
        <p:spPr>
          <a:xfrm>
            <a:off x="10701586" y="3515734"/>
            <a:ext cx="652743" cy="246221"/>
          </a:xfrm>
          <a:prstGeom prst="rect">
            <a:avLst/>
          </a:prstGeom>
          <a:noFill/>
          <a:ln>
            <a:noFill/>
          </a:ln>
        </p:spPr>
        <p:txBody>
          <a:bodyPr wrap="none" rtlCol="0">
            <a:spAutoFit/>
          </a:bodyPr>
          <a:lstStyle/>
          <a:p>
            <a:r>
              <a:rPr lang="en-US" sz="1000" i="1" dirty="0">
                <a:solidFill>
                  <a:schemeClr val="tx1">
                    <a:lumMod val="85000"/>
                    <a:lumOff val="15000"/>
                  </a:schemeClr>
                </a:solidFill>
                <a:latin typeface="Roboto" panose="02000000000000000000" pitchFamily="2" charset="0"/>
                <a:ea typeface="Roboto" panose="02000000000000000000" pitchFamily="2" charset="0"/>
              </a:rPr>
              <a:t>protocol</a:t>
            </a:r>
          </a:p>
        </p:txBody>
      </p:sp>
      <p:pic>
        <p:nvPicPr>
          <p:cNvPr id="65" name="Graphic 64" descr="Home">
            <a:hlinkClick r:id="rId4" action="ppaction://hlinksldjump"/>
            <a:extLst>
              <a:ext uri="{FF2B5EF4-FFF2-40B4-BE49-F238E27FC236}">
                <a16:creationId xmlns:a16="http://schemas.microsoft.com/office/drawing/2014/main" id="{C04BAE8F-5CAC-468D-AA8F-76BFE89EBFF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4372" y="502939"/>
            <a:ext cx="324131" cy="324131"/>
          </a:xfrm>
          <a:prstGeom prst="rect">
            <a:avLst/>
          </a:prstGeom>
          <a:effectLst>
            <a:glow rad="63500">
              <a:schemeClr val="accent3">
                <a:satMod val="175000"/>
                <a:alpha val="40000"/>
              </a:schemeClr>
            </a:glow>
          </a:effectLst>
        </p:spPr>
      </p:pic>
      <p:sp>
        <p:nvSpPr>
          <p:cNvPr id="66" name="TextBox 65">
            <a:extLst>
              <a:ext uri="{FF2B5EF4-FFF2-40B4-BE49-F238E27FC236}">
                <a16:creationId xmlns:a16="http://schemas.microsoft.com/office/drawing/2014/main" id="{C2C00AD7-C9F5-43F7-BF04-12BF64D2C4F1}"/>
              </a:ext>
            </a:extLst>
          </p:cNvPr>
          <p:cNvSpPr txBox="1"/>
          <p:nvPr/>
        </p:nvSpPr>
        <p:spPr>
          <a:xfrm>
            <a:off x="764824" y="2153694"/>
            <a:ext cx="692818" cy="246221"/>
          </a:xfrm>
          <a:prstGeom prst="rect">
            <a:avLst/>
          </a:prstGeom>
          <a:noFill/>
          <a:ln>
            <a:noFill/>
          </a:ln>
        </p:spPr>
        <p:txBody>
          <a:bodyPr wrap="none" rtlCol="0">
            <a:spAutoFit/>
          </a:bodyPr>
          <a:lstStyle/>
          <a:p>
            <a:r>
              <a:rPr lang="en-US" sz="1000" i="1" dirty="0">
                <a:solidFill>
                  <a:schemeClr val="tx1">
                    <a:lumMod val="85000"/>
                    <a:lumOff val="15000"/>
                  </a:schemeClr>
                </a:solidFill>
                <a:latin typeface="Roboto" panose="02000000000000000000" pitchFamily="2" charset="0"/>
                <a:ea typeface="Roboto" panose="02000000000000000000" pitchFamily="2" charset="0"/>
              </a:rPr>
              <a:t>Message</a:t>
            </a:r>
          </a:p>
        </p:txBody>
      </p:sp>
      <p:sp>
        <p:nvSpPr>
          <p:cNvPr id="86" name="TextBox 85">
            <a:extLst>
              <a:ext uri="{FF2B5EF4-FFF2-40B4-BE49-F238E27FC236}">
                <a16:creationId xmlns:a16="http://schemas.microsoft.com/office/drawing/2014/main" id="{487B9E21-037F-44C6-8570-41310399DF82}"/>
              </a:ext>
            </a:extLst>
          </p:cNvPr>
          <p:cNvSpPr txBox="1"/>
          <p:nvPr/>
        </p:nvSpPr>
        <p:spPr>
          <a:xfrm>
            <a:off x="718503" y="4272500"/>
            <a:ext cx="692818" cy="246221"/>
          </a:xfrm>
          <a:prstGeom prst="rect">
            <a:avLst/>
          </a:prstGeom>
          <a:noFill/>
          <a:ln>
            <a:noFill/>
          </a:ln>
        </p:spPr>
        <p:txBody>
          <a:bodyPr wrap="none" rtlCol="0">
            <a:spAutoFit/>
          </a:bodyPr>
          <a:lstStyle/>
          <a:p>
            <a:r>
              <a:rPr lang="en-US" sz="1000" i="1" dirty="0">
                <a:solidFill>
                  <a:srgbClr val="00B050"/>
                </a:solidFill>
                <a:latin typeface="Roboto" panose="02000000000000000000" pitchFamily="2" charset="0"/>
                <a:ea typeface="Roboto" panose="02000000000000000000" pitchFamily="2" charset="0"/>
              </a:rPr>
              <a:t>Message</a:t>
            </a:r>
          </a:p>
        </p:txBody>
      </p:sp>
      <p:grpSp>
        <p:nvGrpSpPr>
          <p:cNvPr id="87" name="Group 86">
            <a:extLst>
              <a:ext uri="{FF2B5EF4-FFF2-40B4-BE49-F238E27FC236}">
                <a16:creationId xmlns:a16="http://schemas.microsoft.com/office/drawing/2014/main" id="{A1852947-47CE-4F00-8C34-520BABDA2A41}"/>
              </a:ext>
            </a:extLst>
          </p:cNvPr>
          <p:cNvGrpSpPr/>
          <p:nvPr/>
        </p:nvGrpSpPr>
        <p:grpSpPr>
          <a:xfrm>
            <a:off x="10777072" y="5939329"/>
            <a:ext cx="1375494" cy="869902"/>
            <a:chOff x="9557819" y="5850937"/>
            <a:chExt cx="1375494" cy="869902"/>
          </a:xfrm>
        </p:grpSpPr>
        <p:sp>
          <p:nvSpPr>
            <p:cNvPr id="88" name="Rectangle: Rounded Corners 87">
              <a:extLst>
                <a:ext uri="{FF2B5EF4-FFF2-40B4-BE49-F238E27FC236}">
                  <a16:creationId xmlns:a16="http://schemas.microsoft.com/office/drawing/2014/main" id="{583AF7AF-B0F0-498B-A5AA-8C9E51EE3B4B}"/>
                </a:ext>
              </a:extLst>
            </p:cNvPr>
            <p:cNvSpPr/>
            <p:nvPr/>
          </p:nvSpPr>
          <p:spPr>
            <a:xfrm>
              <a:off x="10058400" y="5850937"/>
              <a:ext cx="874913" cy="134148"/>
            </a:xfrm>
            <a:prstGeom prst="round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lumMod val="85000"/>
                      <a:lumOff val="15000"/>
                    </a:schemeClr>
                  </a:solidFill>
                  <a:latin typeface="Roboto" panose="02000000000000000000" pitchFamily="2" charset="0"/>
                  <a:ea typeface="Roboto" panose="02000000000000000000" pitchFamily="2" charset="0"/>
                </a:rPr>
                <a:t>current</a:t>
              </a:r>
              <a:endParaRPr lang="en-US" sz="1100" dirty="0">
                <a:solidFill>
                  <a:schemeClr val="tx1">
                    <a:lumMod val="85000"/>
                    <a:lumOff val="15000"/>
                  </a:schemeClr>
                </a:solidFill>
                <a:latin typeface="Roboto" panose="02000000000000000000" pitchFamily="2" charset="0"/>
                <a:ea typeface="Roboto" panose="02000000000000000000" pitchFamily="2" charset="0"/>
              </a:endParaRPr>
            </a:p>
          </p:txBody>
        </p:sp>
        <p:sp>
          <p:nvSpPr>
            <p:cNvPr id="89" name="Rectangle: Rounded Corners 88">
              <a:extLst>
                <a:ext uri="{FF2B5EF4-FFF2-40B4-BE49-F238E27FC236}">
                  <a16:creationId xmlns:a16="http://schemas.microsoft.com/office/drawing/2014/main" id="{7C6C965A-11FF-4A2C-969D-7AA0FDF12D56}"/>
                </a:ext>
              </a:extLst>
            </p:cNvPr>
            <p:cNvSpPr/>
            <p:nvPr/>
          </p:nvSpPr>
          <p:spPr>
            <a:xfrm>
              <a:off x="10058400" y="6028089"/>
              <a:ext cx="874913" cy="134148"/>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00B050"/>
                  </a:solidFill>
                  <a:latin typeface="Roboto" panose="02000000000000000000" pitchFamily="2" charset="0"/>
                  <a:ea typeface="Roboto" panose="02000000000000000000" pitchFamily="2" charset="0"/>
                </a:rPr>
                <a:t>new</a:t>
              </a:r>
              <a:endParaRPr lang="en-US" sz="1100" dirty="0">
                <a:solidFill>
                  <a:srgbClr val="00B050"/>
                </a:solidFill>
                <a:latin typeface="Roboto" panose="02000000000000000000" pitchFamily="2" charset="0"/>
                <a:ea typeface="Roboto" panose="02000000000000000000" pitchFamily="2" charset="0"/>
              </a:endParaRPr>
            </a:p>
          </p:txBody>
        </p:sp>
        <p:sp>
          <p:nvSpPr>
            <p:cNvPr id="90" name="Rectangle: Rounded Corners 89">
              <a:extLst>
                <a:ext uri="{FF2B5EF4-FFF2-40B4-BE49-F238E27FC236}">
                  <a16:creationId xmlns:a16="http://schemas.microsoft.com/office/drawing/2014/main" id="{24E6ED7F-04B0-4092-B674-9BBB8B9152EE}"/>
                </a:ext>
              </a:extLst>
            </p:cNvPr>
            <p:cNvSpPr/>
            <p:nvPr/>
          </p:nvSpPr>
          <p:spPr>
            <a:xfrm>
              <a:off x="10058400" y="6205241"/>
              <a:ext cx="874913" cy="134148"/>
            </a:xfrm>
            <a:prstGeom prst="round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9900"/>
                  </a:solidFill>
                  <a:latin typeface="Roboto" panose="02000000000000000000" pitchFamily="2" charset="0"/>
                  <a:ea typeface="Roboto" panose="02000000000000000000" pitchFamily="2" charset="0"/>
                </a:rPr>
                <a:t>modify</a:t>
              </a:r>
              <a:endParaRPr lang="en-US" sz="1100" dirty="0">
                <a:solidFill>
                  <a:srgbClr val="FF9900"/>
                </a:solidFill>
                <a:latin typeface="Roboto" panose="02000000000000000000" pitchFamily="2" charset="0"/>
                <a:ea typeface="Roboto" panose="02000000000000000000" pitchFamily="2" charset="0"/>
              </a:endParaRPr>
            </a:p>
          </p:txBody>
        </p:sp>
        <p:sp>
          <p:nvSpPr>
            <p:cNvPr id="91" name="Rectangle: Rounded Corners 90">
              <a:extLst>
                <a:ext uri="{FF2B5EF4-FFF2-40B4-BE49-F238E27FC236}">
                  <a16:creationId xmlns:a16="http://schemas.microsoft.com/office/drawing/2014/main" id="{A25EB281-69E9-488B-A2E5-1684902AD8F9}"/>
                </a:ext>
              </a:extLst>
            </p:cNvPr>
            <p:cNvSpPr/>
            <p:nvPr/>
          </p:nvSpPr>
          <p:spPr>
            <a:xfrm>
              <a:off x="10058400" y="6382393"/>
              <a:ext cx="874913" cy="134148"/>
            </a:xfrm>
            <a:prstGeom prst="roundRect">
              <a:avLst/>
            </a:prstGeom>
            <a:no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7C80"/>
                  </a:solidFill>
                  <a:latin typeface="Roboto" panose="02000000000000000000" pitchFamily="2" charset="0"/>
                  <a:ea typeface="Roboto" panose="02000000000000000000" pitchFamily="2" charset="0"/>
                </a:rPr>
                <a:t>retire</a:t>
              </a:r>
              <a:endParaRPr lang="en-US" sz="1100" dirty="0">
                <a:solidFill>
                  <a:srgbClr val="FF7C80"/>
                </a:solidFill>
                <a:latin typeface="Roboto" panose="02000000000000000000" pitchFamily="2" charset="0"/>
                <a:ea typeface="Roboto" panose="02000000000000000000" pitchFamily="2" charset="0"/>
              </a:endParaRPr>
            </a:p>
          </p:txBody>
        </p:sp>
        <p:pic>
          <p:nvPicPr>
            <p:cNvPr id="92" name="Graphic 91" descr="Key">
              <a:extLst>
                <a:ext uri="{FF2B5EF4-FFF2-40B4-BE49-F238E27FC236}">
                  <a16:creationId xmlns:a16="http://schemas.microsoft.com/office/drawing/2014/main" id="{40F8EF82-C5DA-488E-8653-A2569D449C3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5400000">
              <a:off x="9557819" y="5954637"/>
              <a:ext cx="500581" cy="500581"/>
            </a:xfrm>
            <a:prstGeom prst="rect">
              <a:avLst/>
            </a:prstGeom>
          </p:spPr>
        </p:pic>
        <p:sp>
          <p:nvSpPr>
            <p:cNvPr id="93" name="Rectangle: Rounded Corners 92">
              <a:extLst>
                <a:ext uri="{FF2B5EF4-FFF2-40B4-BE49-F238E27FC236}">
                  <a16:creationId xmlns:a16="http://schemas.microsoft.com/office/drawing/2014/main" id="{DF99C568-435D-4755-89B7-061539C8FEA3}"/>
                </a:ext>
              </a:extLst>
            </p:cNvPr>
            <p:cNvSpPr/>
            <p:nvPr/>
          </p:nvSpPr>
          <p:spPr>
            <a:xfrm>
              <a:off x="9646655" y="6559544"/>
              <a:ext cx="1286658" cy="161295"/>
            </a:xfrm>
            <a:prstGeom prst="roundRect">
              <a:avLst/>
            </a:prstGeom>
            <a:noFill/>
            <a:ln>
              <a:solidFill>
                <a:schemeClr val="tx1">
                  <a:lumMod val="85000"/>
                  <a:lumOff val="15000"/>
                </a:schemeClr>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i="1" dirty="0">
                  <a:solidFill>
                    <a:schemeClr val="tx1">
                      <a:lumMod val="85000"/>
                      <a:lumOff val="15000"/>
                    </a:schemeClr>
                  </a:solidFill>
                  <a:latin typeface="Roboto" panose="02000000000000000000" pitchFamily="2" charset="0"/>
                  <a:ea typeface="Roboto" panose="02000000000000000000" pitchFamily="2" charset="0"/>
                </a:rPr>
                <a:t>glow</a:t>
              </a:r>
              <a:r>
                <a:rPr lang="en-US" sz="800" dirty="0">
                  <a:solidFill>
                    <a:schemeClr val="tx1">
                      <a:lumMod val="85000"/>
                      <a:lumOff val="15000"/>
                    </a:schemeClr>
                  </a:solidFill>
                  <a:latin typeface="Roboto" panose="02000000000000000000" pitchFamily="2" charset="0"/>
                  <a:ea typeface="Roboto" panose="02000000000000000000" pitchFamily="2" charset="0"/>
                </a:rPr>
                <a:t>: click to navigate</a:t>
              </a:r>
              <a:endParaRPr lang="en-US" sz="1100" dirty="0">
                <a:solidFill>
                  <a:schemeClr val="tx1">
                    <a:lumMod val="85000"/>
                    <a:lumOff val="15000"/>
                  </a:schemeClr>
                </a:solidFill>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1796041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2151</TotalTime>
  <Words>2612</Words>
  <Application>Microsoft Office PowerPoint</Application>
  <PresentationFormat>Widescreen</PresentationFormat>
  <Paragraphs>635</Paragraphs>
  <Slides>33</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Roboto</vt:lpstr>
      <vt:lpstr>Roboto Thin</vt:lpstr>
      <vt:lpstr>Office Theme</vt:lpstr>
      <vt:lpstr>PowerPoint Presentation</vt:lpstr>
      <vt:lpstr>Intent and Features of this Template</vt:lpstr>
      <vt:lpstr>Intro / Overview</vt:lpstr>
      <vt:lpstr>Architecture Roadmap – Q2 2020</vt:lpstr>
      <vt:lpstr>Subsystem 1</vt:lpstr>
      <vt:lpstr>Subsystem 1 : Component 1</vt:lpstr>
      <vt:lpstr>Subsystem 1 : Component 2</vt:lpstr>
      <vt:lpstr>Subsystem 1 : Component 3</vt:lpstr>
      <vt:lpstr>Subsystem 1 : Component 4</vt:lpstr>
      <vt:lpstr>Subsystem 2</vt:lpstr>
      <vt:lpstr>Subsystem 2 : Component 1</vt:lpstr>
      <vt:lpstr>Subsystem 2 : Component 2</vt:lpstr>
      <vt:lpstr>Subsystem 2 : Component 3</vt:lpstr>
      <vt:lpstr>Subsystem 3</vt:lpstr>
      <vt:lpstr>Subsystem 3 : Database 1</vt:lpstr>
      <vt:lpstr>Subsystem 3 : Database 2</vt:lpstr>
      <vt:lpstr>Subsystem 3 : Database 3</vt:lpstr>
      <vt:lpstr>Subsystem 4</vt:lpstr>
      <vt:lpstr>Subsystem 4 : Component 1</vt:lpstr>
      <vt:lpstr>Subsystem 4 : Component 2</vt:lpstr>
      <vt:lpstr>Subsystem 4 : Component 3</vt:lpstr>
      <vt:lpstr>Subsystem 4 : Database 1</vt:lpstr>
      <vt:lpstr>Subsystem 4 : Component 4</vt:lpstr>
      <vt:lpstr>Interface 1    2</vt:lpstr>
      <vt:lpstr>Interface 3    2</vt:lpstr>
      <vt:lpstr>Interface 2    4</vt:lpstr>
      <vt:lpstr>Interface 4    ?</vt:lpstr>
      <vt:lpstr>Appendix</vt:lpstr>
      <vt:lpstr>Shapes : ‘UML 2.0 lite’</vt:lpstr>
      <vt:lpstr>Resources for Animated Gifs &amp; Cinemagraphs</vt:lpstr>
      <vt:lpstr>Conceptual Slide : Cloud Computing</vt:lpstr>
      <vt:lpstr>Conceptual Slide : Auto-elasticity </vt:lpstr>
      <vt:lpstr>Conceptual Slide : 3D Shapes + Animation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Jesse Myer</dc:creator>
  <cp:lastModifiedBy>Jesse Myer</cp:lastModifiedBy>
  <cp:revision>131</cp:revision>
  <dcterms:created xsi:type="dcterms:W3CDTF">2018-09-07T21:36:40Z</dcterms:created>
  <dcterms:modified xsi:type="dcterms:W3CDTF">2018-09-17T20:20:35Z</dcterms:modified>
</cp:coreProperties>
</file>